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210 콤퓨타세탁" panose="02020603020101020101" pitchFamily="18" charset="-127"/>
      <p:regular r:id="rId41"/>
    </p:embeddedFont>
    <p:embeddedFont>
      <p:font typeface="맑은 고딕" panose="020B0503020000020004" pitchFamily="34" charset="-127"/>
      <p:regular r:id="rId42"/>
      <p:bold r:id="rId43"/>
    </p:embeddedFont>
    <p:embeddedFont>
      <p:font typeface="윤고딕 Medium" panose="020B0603000000000000" pitchFamily="34" charset="-127"/>
      <p:regular r:id="rId44"/>
    </p:embeddedFont>
    <p:embeddedFont>
      <p:font typeface="Gotham Bold" pitchFamily="2" charset="0"/>
      <p:regular r:id="rId45"/>
      <p:bold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58" autoAdjust="0"/>
  </p:normalViewPr>
  <p:slideViewPr>
    <p:cSldViewPr>
      <p:cViewPr varScale="1">
        <p:scale>
          <a:sx n="77" d="100"/>
          <a:sy n="77" d="100"/>
        </p:scale>
        <p:origin x="6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7FBA5-D590-B040-AF19-B7FCB3EB97B6}" type="datetimeFigureOut">
              <a:rPr kumimoji="1" lang="ko-KR" altLang="en-US" smtClean="0"/>
              <a:t>2025. 6. 10.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A0694-F92C-E541-AB16-606EACFE9F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6321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svg"/><Relationship Id="rId7" Type="http://schemas.openxmlformats.org/officeDocument/2006/relationships/image" Target="../media/image109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1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be.com/watch?v=aEeJ8gx_cPI&amp;feature=shared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svg"/><Relationship Id="rId2" Type="http://schemas.openxmlformats.org/officeDocument/2006/relationships/image" Target="../media/image25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4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2C27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D73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27286" y="7219080"/>
            <a:ext cx="2003612" cy="775869"/>
            <a:chOff x="0" y="0"/>
            <a:chExt cx="209898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8984" cy="812800"/>
            </a:xfrm>
            <a:custGeom>
              <a:avLst/>
              <a:gdLst/>
              <a:ahLst/>
              <a:cxnLst/>
              <a:rect l="l" t="t" r="r" b="b"/>
              <a:pathLst>
                <a:path w="2098984" h="812800">
                  <a:moveTo>
                    <a:pt x="386398" y="0"/>
                  </a:moveTo>
                  <a:lnTo>
                    <a:pt x="1712586" y="0"/>
                  </a:lnTo>
                  <a:cubicBezTo>
                    <a:pt x="1925987" y="0"/>
                    <a:pt x="2098984" y="172996"/>
                    <a:pt x="2098984" y="386398"/>
                  </a:cubicBezTo>
                  <a:lnTo>
                    <a:pt x="2098984" y="426402"/>
                  </a:lnTo>
                  <a:cubicBezTo>
                    <a:pt x="2098984" y="639804"/>
                    <a:pt x="1925987" y="812800"/>
                    <a:pt x="1712586" y="812800"/>
                  </a:cubicBezTo>
                  <a:lnTo>
                    <a:pt x="386398" y="812800"/>
                  </a:lnTo>
                  <a:cubicBezTo>
                    <a:pt x="172996" y="812800"/>
                    <a:pt x="0" y="639804"/>
                    <a:pt x="0" y="426402"/>
                  </a:cubicBezTo>
                  <a:lnTo>
                    <a:pt x="0" y="386398"/>
                  </a:lnTo>
                  <a:cubicBezTo>
                    <a:pt x="0" y="172996"/>
                    <a:pt x="172996" y="0"/>
                    <a:pt x="386398" y="0"/>
                  </a:cubicBezTo>
                  <a:close/>
                </a:path>
              </a:pathLst>
            </a:custGeom>
            <a:solidFill>
              <a:srgbClr val="FFD73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98984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300739" y="7358261"/>
            <a:ext cx="497506" cy="497506"/>
          </a:xfrm>
          <a:custGeom>
            <a:avLst/>
            <a:gdLst/>
            <a:ahLst/>
            <a:cxnLst/>
            <a:rect l="l" t="t" r="r" b="b"/>
            <a:pathLst>
              <a:path w="497506" h="497506">
                <a:moveTo>
                  <a:pt x="0" y="0"/>
                </a:moveTo>
                <a:lnTo>
                  <a:pt x="497506" y="0"/>
                </a:lnTo>
                <a:lnTo>
                  <a:pt x="497506" y="497506"/>
                </a:lnTo>
                <a:lnTo>
                  <a:pt x="0" y="49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8876" y="1882172"/>
            <a:ext cx="5742791" cy="203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돈쭐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09896" y="3810150"/>
            <a:ext cx="614101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D735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: 소비에 선행을 더하다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27286" y="7468868"/>
            <a:ext cx="2003612" cy="24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>
                <a:solidFill>
                  <a:srgbClr val="FFFFFF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Explore Now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51727" y="7468168"/>
            <a:ext cx="1741014" cy="24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7"/>
              </a:lnSpc>
              <a:spcBef>
                <a:spcPct val="0"/>
              </a:spcBef>
            </a:pPr>
            <a:r>
              <a:rPr lang="en-US" sz="1469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Play Video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008876" y="6208866"/>
            <a:ext cx="6343054" cy="732676"/>
            <a:chOff x="0" y="0"/>
            <a:chExt cx="8457405" cy="97690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6759143" cy="337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35"/>
                </a:lnSpc>
              </a:pPr>
              <a:r>
                <a:rPr lang="en-US" sz="1642">
                  <a:solidFill>
                    <a:srgbClr val="000000"/>
                  </a:solidFill>
                  <a:latin typeface="210 콤퓨타세탁"/>
                  <a:ea typeface="210 콤퓨타세탁"/>
                  <a:cs typeface="210 콤퓨타세탁"/>
                  <a:sym typeface="210 콤퓨타세탁"/>
                </a:rPr>
                <a:t>2025-01 오픈소스소프트웨어 프로젝트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03696"/>
              <a:ext cx="8457405" cy="473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242">
                  <a:solidFill>
                    <a:srgbClr val="000000"/>
                  </a:solidFill>
                  <a:latin typeface="210 콤퓨타세탁"/>
                  <a:ea typeface="210 콤퓨타세탁"/>
                  <a:cs typeface="210 콤퓨타세탁"/>
                  <a:sym typeface="210 콤퓨타세탁"/>
                </a:rPr>
                <a:t>[Team] SPRING    강병진 김시연 서희정 이설후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0330599" y="1186844"/>
            <a:ext cx="6928701" cy="13103925"/>
          </a:xfrm>
          <a:custGeom>
            <a:avLst/>
            <a:gdLst/>
            <a:ahLst/>
            <a:cxnLst/>
            <a:rect l="l" t="t" r="r" b="b"/>
            <a:pathLst>
              <a:path w="6928701" h="13103925">
                <a:moveTo>
                  <a:pt x="0" y="0"/>
                </a:moveTo>
                <a:lnTo>
                  <a:pt x="6928701" y="0"/>
                </a:lnTo>
                <a:lnTo>
                  <a:pt x="6928701" y="13103925"/>
                </a:lnTo>
                <a:lnTo>
                  <a:pt x="0" y="13103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133" y="1752596"/>
            <a:ext cx="4492824" cy="8497067"/>
          </a:xfrm>
          <a:custGeom>
            <a:avLst/>
            <a:gdLst/>
            <a:ahLst/>
            <a:cxnLst/>
            <a:rect l="l" t="t" r="r" b="b"/>
            <a:pathLst>
              <a:path w="4492824" h="8497067">
                <a:moveTo>
                  <a:pt x="0" y="0"/>
                </a:moveTo>
                <a:lnTo>
                  <a:pt x="4492824" y="0"/>
                </a:lnTo>
                <a:lnTo>
                  <a:pt x="4492824" y="8497067"/>
                </a:lnTo>
                <a:lnTo>
                  <a:pt x="0" y="849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040722" y="1752596"/>
            <a:ext cx="4512566" cy="8534404"/>
          </a:xfrm>
          <a:custGeom>
            <a:avLst/>
            <a:gdLst/>
            <a:ahLst/>
            <a:cxnLst/>
            <a:rect l="l" t="t" r="r" b="b"/>
            <a:pathLst>
              <a:path w="4512566" h="8534404">
                <a:moveTo>
                  <a:pt x="0" y="0"/>
                </a:moveTo>
                <a:lnTo>
                  <a:pt x="4512566" y="0"/>
                </a:lnTo>
                <a:lnTo>
                  <a:pt x="4512566" y="8534404"/>
                </a:lnTo>
                <a:lnTo>
                  <a:pt x="0" y="8534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486738" y="1755783"/>
            <a:ext cx="4510881" cy="8531217"/>
          </a:xfrm>
          <a:custGeom>
            <a:avLst/>
            <a:gdLst/>
            <a:ahLst/>
            <a:cxnLst/>
            <a:rect l="l" t="t" r="r" b="b"/>
            <a:pathLst>
              <a:path w="4510881" h="8531217">
                <a:moveTo>
                  <a:pt x="0" y="0"/>
                </a:moveTo>
                <a:lnTo>
                  <a:pt x="4510881" y="0"/>
                </a:lnTo>
                <a:lnTo>
                  <a:pt x="4510881" y="8531217"/>
                </a:lnTo>
                <a:lnTo>
                  <a:pt x="0" y="8531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05 주요기능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940842" y="517674"/>
            <a:ext cx="9784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85046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4289" y="517674"/>
            <a:ext cx="735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98530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Home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3202" y="2227278"/>
            <a:ext cx="14166871" cy="3613374"/>
            <a:chOff x="0" y="0"/>
            <a:chExt cx="18889161" cy="4817832"/>
          </a:xfrm>
        </p:grpSpPr>
        <p:sp>
          <p:nvSpPr>
            <p:cNvPr id="3" name="Freeform 3"/>
            <p:cNvSpPr/>
            <p:nvPr/>
          </p:nvSpPr>
          <p:spPr>
            <a:xfrm>
              <a:off x="447819" y="1580277"/>
              <a:ext cx="3900632" cy="2218484"/>
            </a:xfrm>
            <a:custGeom>
              <a:avLst/>
              <a:gdLst/>
              <a:ahLst/>
              <a:cxnLst/>
              <a:rect l="l" t="t" r="r" b="b"/>
              <a:pathLst>
                <a:path w="3900632" h="2218484">
                  <a:moveTo>
                    <a:pt x="0" y="0"/>
                  </a:moveTo>
                  <a:lnTo>
                    <a:pt x="3900632" y="0"/>
                  </a:lnTo>
                  <a:lnTo>
                    <a:pt x="3900632" y="2218484"/>
                  </a:lnTo>
                  <a:lnTo>
                    <a:pt x="0" y="2218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410984" y="1983192"/>
              <a:ext cx="3036358" cy="1707951"/>
            </a:xfrm>
            <a:custGeom>
              <a:avLst/>
              <a:gdLst/>
              <a:ahLst/>
              <a:cxnLst/>
              <a:rect l="l" t="t" r="r" b="b"/>
              <a:pathLst>
                <a:path w="3036358" h="1707951">
                  <a:moveTo>
                    <a:pt x="0" y="0"/>
                  </a:moveTo>
                  <a:lnTo>
                    <a:pt x="3036358" y="0"/>
                  </a:lnTo>
                  <a:lnTo>
                    <a:pt x="3036358" y="1707951"/>
                  </a:lnTo>
                  <a:lnTo>
                    <a:pt x="0" y="1707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4564618" y="1845246"/>
              <a:ext cx="3635749" cy="1857599"/>
            </a:xfrm>
            <a:custGeom>
              <a:avLst/>
              <a:gdLst/>
              <a:ahLst/>
              <a:cxnLst/>
              <a:rect l="l" t="t" r="r" b="b"/>
              <a:pathLst>
                <a:path w="3635749" h="1857599">
                  <a:moveTo>
                    <a:pt x="0" y="0"/>
                  </a:moveTo>
                  <a:lnTo>
                    <a:pt x="3635749" y="0"/>
                  </a:lnTo>
                  <a:lnTo>
                    <a:pt x="3635749" y="1857598"/>
                  </a:lnTo>
                  <a:lnTo>
                    <a:pt x="0" y="1857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740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561205"/>
              <a:ext cx="18889161" cy="4256627"/>
              <a:chOff x="0" y="0"/>
              <a:chExt cx="4049771" cy="9126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49771" cy="912606"/>
              </a:xfrm>
              <a:custGeom>
                <a:avLst/>
                <a:gdLst/>
                <a:ahLst/>
                <a:cxnLst/>
                <a:rect l="l" t="t" r="r" b="b"/>
                <a:pathLst>
                  <a:path w="4049771" h="912606">
                    <a:moveTo>
                      <a:pt x="8559" y="0"/>
                    </a:moveTo>
                    <a:lnTo>
                      <a:pt x="4041212" y="0"/>
                    </a:lnTo>
                    <a:cubicBezTo>
                      <a:pt x="4043482" y="0"/>
                      <a:pt x="4045659" y="902"/>
                      <a:pt x="4047265" y="2507"/>
                    </a:cubicBezTo>
                    <a:cubicBezTo>
                      <a:pt x="4048870" y="4112"/>
                      <a:pt x="4049771" y="6289"/>
                      <a:pt x="4049771" y="8559"/>
                    </a:cubicBezTo>
                    <a:lnTo>
                      <a:pt x="4049771" y="904047"/>
                    </a:lnTo>
                    <a:cubicBezTo>
                      <a:pt x="4049771" y="906317"/>
                      <a:pt x="4048870" y="908494"/>
                      <a:pt x="4047265" y="910099"/>
                    </a:cubicBezTo>
                    <a:cubicBezTo>
                      <a:pt x="4045659" y="911704"/>
                      <a:pt x="4043482" y="912606"/>
                      <a:pt x="4041212" y="912606"/>
                    </a:cubicBezTo>
                    <a:lnTo>
                      <a:pt x="8559" y="912606"/>
                    </a:lnTo>
                    <a:cubicBezTo>
                      <a:pt x="6289" y="912606"/>
                      <a:pt x="4112" y="911704"/>
                      <a:pt x="2507" y="910099"/>
                    </a:cubicBezTo>
                    <a:cubicBezTo>
                      <a:pt x="902" y="908494"/>
                      <a:pt x="0" y="906317"/>
                      <a:pt x="0" y="904047"/>
                    </a:cubicBezTo>
                    <a:lnTo>
                      <a:pt x="0" y="8559"/>
                    </a:lnTo>
                    <a:cubicBezTo>
                      <a:pt x="0" y="6289"/>
                      <a:pt x="902" y="4112"/>
                      <a:pt x="2507" y="2507"/>
                    </a:cubicBezTo>
                    <a:cubicBezTo>
                      <a:pt x="4112" y="902"/>
                      <a:pt x="6289" y="0"/>
                      <a:pt x="85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>
                <a:solidFill>
                  <a:srgbClr val="F8BE6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049771" cy="960231"/>
              </a:xfrm>
              <a:prstGeom prst="rect">
                <a:avLst/>
              </a:prstGeom>
            </p:spPr>
            <p:txBody>
              <a:bodyPr lIns="55137" tIns="55137" rIns="55137" bIns="55137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82492" y="0"/>
              <a:ext cx="6253566" cy="1122411"/>
              <a:chOff x="0" y="0"/>
              <a:chExt cx="1340743" cy="2406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40743" cy="240641"/>
              </a:xfrm>
              <a:custGeom>
                <a:avLst/>
                <a:gdLst/>
                <a:ahLst/>
                <a:cxnLst/>
                <a:rect l="l" t="t" r="r" b="b"/>
                <a:pathLst>
                  <a:path w="1340743" h="240641">
                    <a:moveTo>
                      <a:pt x="71478" y="0"/>
                    </a:moveTo>
                    <a:lnTo>
                      <a:pt x="1269265" y="0"/>
                    </a:lnTo>
                    <a:cubicBezTo>
                      <a:pt x="1308741" y="0"/>
                      <a:pt x="1340743" y="32002"/>
                      <a:pt x="1340743" y="71478"/>
                    </a:cubicBezTo>
                    <a:lnTo>
                      <a:pt x="1340743" y="169163"/>
                    </a:lnTo>
                    <a:cubicBezTo>
                      <a:pt x="1340743" y="188120"/>
                      <a:pt x="1333212" y="206301"/>
                      <a:pt x="1319808" y="219705"/>
                    </a:cubicBezTo>
                    <a:cubicBezTo>
                      <a:pt x="1306403" y="233110"/>
                      <a:pt x="1288222" y="240641"/>
                      <a:pt x="1269265" y="240641"/>
                    </a:cubicBezTo>
                    <a:lnTo>
                      <a:pt x="71478" y="240641"/>
                    </a:lnTo>
                    <a:cubicBezTo>
                      <a:pt x="32002" y="240641"/>
                      <a:pt x="0" y="208639"/>
                      <a:pt x="0" y="169163"/>
                    </a:cubicBezTo>
                    <a:lnTo>
                      <a:pt x="0" y="71478"/>
                    </a:lnTo>
                    <a:cubicBezTo>
                      <a:pt x="0" y="32002"/>
                      <a:pt x="32002" y="0"/>
                      <a:pt x="71478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40743" cy="2787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6570487" y="245021"/>
              <a:ext cx="5699597" cy="61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8"/>
                </a:lnSpc>
                <a:spcBef>
                  <a:spcPct val="0"/>
                </a:spcBef>
              </a:pPr>
              <a:r>
                <a:rPr lang="en-US" sz="2848" spc="-182">
                  <a:solidFill>
                    <a:srgbClr val="000000"/>
                  </a:solidFill>
                  <a:latin typeface="210 콤퓨타세탁"/>
                  <a:ea typeface="210 콤퓨타세탁"/>
                  <a:cs typeface="210 콤퓨타세탁"/>
                  <a:sym typeface="210 콤퓨타세탁"/>
                </a:rPr>
                <a:t>라이브러리 &amp; 프레임워크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831154" y="1882658"/>
              <a:ext cx="2608338" cy="1857599"/>
            </a:xfrm>
            <a:custGeom>
              <a:avLst/>
              <a:gdLst/>
              <a:ahLst/>
              <a:cxnLst/>
              <a:rect l="l" t="t" r="r" b="b"/>
              <a:pathLst>
                <a:path w="2608338" h="1857599">
                  <a:moveTo>
                    <a:pt x="0" y="0"/>
                  </a:moveTo>
                  <a:lnTo>
                    <a:pt x="2608338" y="0"/>
                  </a:lnTo>
                  <a:lnTo>
                    <a:pt x="2608338" y="1857598"/>
                  </a:lnTo>
                  <a:lnTo>
                    <a:pt x="0" y="1857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2299" r="-3284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4825623" y="1920069"/>
              <a:ext cx="3615718" cy="1782775"/>
            </a:xfrm>
            <a:custGeom>
              <a:avLst/>
              <a:gdLst/>
              <a:ahLst/>
              <a:cxnLst/>
              <a:rect l="l" t="t" r="r" b="b"/>
              <a:pathLst>
                <a:path w="3615718" h="1782775">
                  <a:moveTo>
                    <a:pt x="0" y="0"/>
                  </a:moveTo>
                  <a:lnTo>
                    <a:pt x="3615719" y="0"/>
                  </a:lnTo>
                  <a:lnTo>
                    <a:pt x="3615719" y="1782775"/>
                  </a:lnTo>
                  <a:lnTo>
                    <a:pt x="0" y="1782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365" t="-4197" r="-7404" b="-3333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11659" y="6782141"/>
            <a:ext cx="6040674" cy="2864377"/>
            <a:chOff x="0" y="0"/>
            <a:chExt cx="1726800" cy="8188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26800" cy="818817"/>
            </a:xfrm>
            <a:custGeom>
              <a:avLst/>
              <a:gdLst/>
              <a:ahLst/>
              <a:cxnLst/>
              <a:rect l="l" t="t" r="r" b="b"/>
              <a:pathLst>
                <a:path w="1726800" h="818817">
                  <a:moveTo>
                    <a:pt x="21788" y="0"/>
                  </a:moveTo>
                  <a:lnTo>
                    <a:pt x="1705012" y="0"/>
                  </a:lnTo>
                  <a:cubicBezTo>
                    <a:pt x="1717045" y="0"/>
                    <a:pt x="1726800" y="9755"/>
                    <a:pt x="1726800" y="21788"/>
                  </a:cubicBezTo>
                  <a:lnTo>
                    <a:pt x="1726800" y="797029"/>
                  </a:lnTo>
                  <a:cubicBezTo>
                    <a:pt x="1726800" y="809062"/>
                    <a:pt x="1717045" y="818817"/>
                    <a:pt x="1705012" y="818817"/>
                  </a:cubicBezTo>
                  <a:lnTo>
                    <a:pt x="21788" y="818817"/>
                  </a:lnTo>
                  <a:cubicBezTo>
                    <a:pt x="16009" y="818817"/>
                    <a:pt x="10467" y="816521"/>
                    <a:pt x="6381" y="812435"/>
                  </a:cubicBezTo>
                  <a:cubicBezTo>
                    <a:pt x="2295" y="808349"/>
                    <a:pt x="0" y="802807"/>
                    <a:pt x="0" y="797029"/>
                  </a:cubicBezTo>
                  <a:lnTo>
                    <a:pt x="0" y="21788"/>
                  </a:lnTo>
                  <a:cubicBezTo>
                    <a:pt x="0" y="9755"/>
                    <a:pt x="9755" y="0"/>
                    <a:pt x="217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8BE6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26800" cy="856917"/>
            </a:xfrm>
            <a:prstGeom prst="rect">
              <a:avLst/>
            </a:prstGeom>
          </p:spPr>
          <p:txBody>
            <a:bodyPr lIns="46804" tIns="46804" rIns="46804" bIns="4680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106013" y="6361237"/>
            <a:ext cx="3897951" cy="841808"/>
            <a:chOff x="0" y="0"/>
            <a:chExt cx="1114276" cy="240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4276" cy="240641"/>
            </a:xfrm>
            <a:custGeom>
              <a:avLst/>
              <a:gdLst/>
              <a:ahLst/>
              <a:cxnLst/>
              <a:rect l="l" t="t" r="r" b="b"/>
              <a:pathLst>
                <a:path w="1114276" h="240641">
                  <a:moveTo>
                    <a:pt x="93349" y="0"/>
                  </a:moveTo>
                  <a:lnTo>
                    <a:pt x="1020927" y="0"/>
                  </a:lnTo>
                  <a:cubicBezTo>
                    <a:pt x="1045685" y="0"/>
                    <a:pt x="1069429" y="9835"/>
                    <a:pt x="1086935" y="27341"/>
                  </a:cubicBezTo>
                  <a:cubicBezTo>
                    <a:pt x="1104441" y="44848"/>
                    <a:pt x="1114276" y="68591"/>
                    <a:pt x="1114276" y="93349"/>
                  </a:cubicBezTo>
                  <a:lnTo>
                    <a:pt x="1114276" y="147292"/>
                  </a:lnTo>
                  <a:cubicBezTo>
                    <a:pt x="1114276" y="172050"/>
                    <a:pt x="1104441" y="195793"/>
                    <a:pt x="1086935" y="213300"/>
                  </a:cubicBezTo>
                  <a:cubicBezTo>
                    <a:pt x="1069429" y="230806"/>
                    <a:pt x="1045685" y="240641"/>
                    <a:pt x="1020927" y="240641"/>
                  </a:cubicBezTo>
                  <a:lnTo>
                    <a:pt x="93349" y="240641"/>
                  </a:lnTo>
                  <a:cubicBezTo>
                    <a:pt x="41794" y="240641"/>
                    <a:pt x="0" y="198847"/>
                    <a:pt x="0" y="147292"/>
                  </a:cubicBezTo>
                  <a:lnTo>
                    <a:pt x="0" y="93349"/>
                  </a:lnTo>
                  <a:cubicBezTo>
                    <a:pt x="0" y="68591"/>
                    <a:pt x="9835" y="44848"/>
                    <a:pt x="27341" y="27341"/>
                  </a:cubicBezTo>
                  <a:cubicBezTo>
                    <a:pt x="44848" y="9835"/>
                    <a:pt x="68591" y="0"/>
                    <a:pt x="93349" y="0"/>
                  </a:cubicBezTo>
                  <a:close/>
                </a:path>
              </a:pathLst>
            </a:custGeom>
            <a:solidFill>
              <a:srgbClr val="F2C27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14276" cy="278741"/>
            </a:xfrm>
            <a:prstGeom prst="rect">
              <a:avLst/>
            </a:prstGeom>
          </p:spPr>
          <p:txBody>
            <a:bodyPr lIns="46804" tIns="46804" rIns="46804" bIns="4680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579923" y="7008573"/>
            <a:ext cx="2950130" cy="1475065"/>
          </a:xfrm>
          <a:custGeom>
            <a:avLst/>
            <a:gdLst/>
            <a:ahLst/>
            <a:cxnLst/>
            <a:rect l="l" t="t" r="r" b="b"/>
            <a:pathLst>
              <a:path w="2950130" h="1475065">
                <a:moveTo>
                  <a:pt x="0" y="0"/>
                </a:moveTo>
                <a:lnTo>
                  <a:pt x="2950130" y="0"/>
                </a:lnTo>
                <a:lnTo>
                  <a:pt x="2950130" y="1475065"/>
                </a:lnTo>
                <a:lnTo>
                  <a:pt x="0" y="1475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2263202" y="6361237"/>
            <a:ext cx="6689968" cy="3285280"/>
            <a:chOff x="0" y="0"/>
            <a:chExt cx="8919958" cy="438037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561205"/>
              <a:ext cx="8919958" cy="3819169"/>
              <a:chOff x="0" y="0"/>
              <a:chExt cx="1912408" cy="81881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2408" cy="818817"/>
              </a:xfrm>
              <a:custGeom>
                <a:avLst/>
                <a:gdLst/>
                <a:ahLst/>
                <a:cxnLst/>
                <a:rect l="l" t="t" r="r" b="b"/>
                <a:pathLst>
                  <a:path w="1912408" h="818817">
                    <a:moveTo>
                      <a:pt x="18126" y="0"/>
                    </a:moveTo>
                    <a:lnTo>
                      <a:pt x="1894283" y="0"/>
                    </a:lnTo>
                    <a:cubicBezTo>
                      <a:pt x="1899090" y="0"/>
                      <a:pt x="1903700" y="1910"/>
                      <a:pt x="1907099" y="5309"/>
                    </a:cubicBezTo>
                    <a:cubicBezTo>
                      <a:pt x="1910499" y="8708"/>
                      <a:pt x="1912408" y="13318"/>
                      <a:pt x="1912408" y="18126"/>
                    </a:cubicBezTo>
                    <a:lnTo>
                      <a:pt x="1912408" y="800691"/>
                    </a:lnTo>
                    <a:cubicBezTo>
                      <a:pt x="1912408" y="810702"/>
                      <a:pt x="1904293" y="818817"/>
                      <a:pt x="1894283" y="818817"/>
                    </a:cubicBezTo>
                    <a:lnTo>
                      <a:pt x="18126" y="818817"/>
                    </a:lnTo>
                    <a:cubicBezTo>
                      <a:pt x="13318" y="818817"/>
                      <a:pt x="8708" y="816907"/>
                      <a:pt x="5309" y="813508"/>
                    </a:cubicBezTo>
                    <a:cubicBezTo>
                      <a:pt x="1910" y="810109"/>
                      <a:pt x="0" y="805498"/>
                      <a:pt x="0" y="800691"/>
                    </a:cubicBezTo>
                    <a:lnTo>
                      <a:pt x="0" y="18126"/>
                    </a:lnTo>
                    <a:cubicBezTo>
                      <a:pt x="0" y="13318"/>
                      <a:pt x="1910" y="8708"/>
                      <a:pt x="5309" y="5309"/>
                    </a:cubicBezTo>
                    <a:cubicBezTo>
                      <a:pt x="8708" y="1910"/>
                      <a:pt x="13318" y="0"/>
                      <a:pt x="181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>
                <a:solidFill>
                  <a:srgbClr val="F8BE6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1912408" cy="866442"/>
              </a:xfrm>
              <a:prstGeom prst="rect">
                <a:avLst/>
              </a:prstGeom>
            </p:spPr>
            <p:txBody>
              <a:bodyPr lIns="55137" tIns="55137" rIns="55137" bIns="55137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576100" y="0"/>
              <a:ext cx="5197268" cy="1122411"/>
              <a:chOff x="0" y="0"/>
              <a:chExt cx="1114276" cy="24064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114276" cy="240641"/>
              </a:xfrm>
              <a:custGeom>
                <a:avLst/>
                <a:gdLst/>
                <a:ahLst/>
                <a:cxnLst/>
                <a:rect l="l" t="t" r="r" b="b"/>
                <a:pathLst>
                  <a:path w="1114276" h="240641">
                    <a:moveTo>
                      <a:pt x="86006" y="0"/>
                    </a:moveTo>
                    <a:lnTo>
                      <a:pt x="1028271" y="0"/>
                    </a:lnTo>
                    <a:cubicBezTo>
                      <a:pt x="1075770" y="0"/>
                      <a:pt x="1114276" y="38506"/>
                      <a:pt x="1114276" y="86006"/>
                    </a:cubicBezTo>
                    <a:lnTo>
                      <a:pt x="1114276" y="154635"/>
                    </a:lnTo>
                    <a:cubicBezTo>
                      <a:pt x="1114276" y="202135"/>
                      <a:pt x="1075770" y="240641"/>
                      <a:pt x="1028271" y="240641"/>
                    </a:cubicBezTo>
                    <a:lnTo>
                      <a:pt x="86006" y="240641"/>
                    </a:lnTo>
                    <a:cubicBezTo>
                      <a:pt x="38506" y="240641"/>
                      <a:pt x="0" y="202135"/>
                      <a:pt x="0" y="154635"/>
                    </a:cubicBezTo>
                    <a:lnTo>
                      <a:pt x="0" y="86006"/>
                    </a:lnTo>
                    <a:cubicBezTo>
                      <a:pt x="0" y="38506"/>
                      <a:pt x="38506" y="0"/>
                      <a:pt x="86006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1114276" cy="2787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732340" y="245021"/>
              <a:ext cx="4736871" cy="61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88"/>
                </a:lnSpc>
                <a:spcBef>
                  <a:spcPct val="0"/>
                </a:spcBef>
              </a:pPr>
              <a:r>
                <a:rPr lang="en-US" sz="2848" spc="-182">
                  <a:solidFill>
                    <a:srgbClr val="000000"/>
                  </a:solidFill>
                  <a:latin typeface="210 콤퓨타세탁"/>
                  <a:ea typeface="210 콤퓨타세탁"/>
                  <a:cs typeface="210 콤퓨타세탁"/>
                  <a:sym typeface="210 콤퓨타세탁"/>
                </a:rPr>
                <a:t>OPEN API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957433" y="1319974"/>
              <a:ext cx="2366163" cy="2301631"/>
            </a:xfrm>
            <a:custGeom>
              <a:avLst/>
              <a:gdLst/>
              <a:ahLst/>
              <a:cxnLst/>
              <a:rect l="l" t="t" r="r" b="b"/>
              <a:pathLst>
                <a:path w="2366163" h="2301631">
                  <a:moveTo>
                    <a:pt x="0" y="0"/>
                  </a:moveTo>
                  <a:lnTo>
                    <a:pt x="2366163" y="0"/>
                  </a:lnTo>
                  <a:lnTo>
                    <a:pt x="2366163" y="2301631"/>
                  </a:lnTo>
                  <a:lnTo>
                    <a:pt x="0" y="2301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3865169" y="1590556"/>
              <a:ext cx="4233625" cy="2212069"/>
            </a:xfrm>
            <a:custGeom>
              <a:avLst/>
              <a:gdLst/>
              <a:ahLst/>
              <a:cxnLst/>
              <a:rect l="l" t="t" r="r" b="b"/>
              <a:pathLst>
                <a:path w="4233625" h="2212069">
                  <a:moveTo>
                    <a:pt x="0" y="0"/>
                  </a:moveTo>
                  <a:lnTo>
                    <a:pt x="4233625" y="0"/>
                  </a:lnTo>
                  <a:lnTo>
                    <a:pt x="4233625" y="2212069"/>
                  </a:lnTo>
                  <a:lnTo>
                    <a:pt x="0" y="2212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78883" y="3573981"/>
              <a:ext cx="3715515" cy="6839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88"/>
                </a:lnSpc>
                <a:spcBef>
                  <a:spcPct val="0"/>
                </a:spcBef>
              </a:pPr>
              <a:r>
                <a:rPr lang="en-US" sz="2848" spc="-182" dirty="0">
                  <a:solidFill>
                    <a:srgbClr val="000000"/>
                  </a:solidFill>
                  <a:latin typeface="210 콤퓨타세탁"/>
                  <a:ea typeface="210 콤퓨타세탁"/>
                  <a:cs typeface="210 콤퓨타세탁"/>
                  <a:sym typeface="210 콤퓨타세탁"/>
                </a:rPr>
                <a:t>Geolocation API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1563002" y="8214329"/>
            <a:ext cx="3337987" cy="1364402"/>
          </a:xfrm>
          <a:custGeom>
            <a:avLst/>
            <a:gdLst/>
            <a:ahLst/>
            <a:cxnLst/>
            <a:rect l="l" t="t" r="r" b="b"/>
            <a:pathLst>
              <a:path w="3337987" h="1364402">
                <a:moveTo>
                  <a:pt x="0" y="0"/>
                </a:moveTo>
                <a:lnTo>
                  <a:pt x="3337987" y="0"/>
                </a:lnTo>
                <a:lnTo>
                  <a:pt x="3337987" y="1364402"/>
                </a:lnTo>
                <a:lnTo>
                  <a:pt x="0" y="1364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40"/>
          <p:cNvSpPr txBox="1"/>
          <p:nvPr/>
        </p:nvSpPr>
        <p:spPr>
          <a:xfrm>
            <a:off x="11223193" y="6533097"/>
            <a:ext cx="3552653" cy="47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8"/>
              </a:lnSpc>
              <a:spcBef>
                <a:spcPct val="0"/>
              </a:spcBef>
            </a:pPr>
            <a:r>
              <a:rPr lang="en-US" sz="2848" spc="-182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스타일링 및 배포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06 프론트엔드 개발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940842" y="517674"/>
            <a:ext cx="9784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Contact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385046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About Us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154289" y="517674"/>
            <a:ext cx="735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Service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898530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Home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2651" y="5334000"/>
            <a:ext cx="18320651" cy="4953000"/>
            <a:chOff x="0" y="0"/>
            <a:chExt cx="4825192" cy="13044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25192" cy="1304494"/>
            </a:xfrm>
            <a:custGeom>
              <a:avLst/>
              <a:gdLst/>
              <a:ahLst/>
              <a:cxnLst/>
              <a:rect l="l" t="t" r="r" b="b"/>
              <a:pathLst>
                <a:path w="4825192" h="1304494">
                  <a:moveTo>
                    <a:pt x="0" y="0"/>
                  </a:moveTo>
                  <a:lnTo>
                    <a:pt x="4825192" y="0"/>
                  </a:lnTo>
                  <a:lnTo>
                    <a:pt x="4825192" y="1304494"/>
                  </a:lnTo>
                  <a:lnTo>
                    <a:pt x="0" y="1304494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25192" cy="134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4376" y="8286878"/>
            <a:ext cx="1832605" cy="556228"/>
            <a:chOff x="0" y="0"/>
            <a:chExt cx="375108" cy="1138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5108" cy="113852"/>
            </a:xfrm>
            <a:custGeom>
              <a:avLst/>
              <a:gdLst/>
              <a:ahLst/>
              <a:cxnLst/>
              <a:rect l="l" t="t" r="r" b="b"/>
              <a:pathLst>
                <a:path w="375108" h="113852">
                  <a:moveTo>
                    <a:pt x="56926" y="0"/>
                  </a:moveTo>
                  <a:lnTo>
                    <a:pt x="318182" y="0"/>
                  </a:lnTo>
                  <a:cubicBezTo>
                    <a:pt x="333279" y="0"/>
                    <a:pt x="347759" y="5998"/>
                    <a:pt x="358434" y="16673"/>
                  </a:cubicBezTo>
                  <a:cubicBezTo>
                    <a:pt x="369110" y="27349"/>
                    <a:pt x="375108" y="41828"/>
                    <a:pt x="375108" y="56926"/>
                  </a:cubicBezTo>
                  <a:lnTo>
                    <a:pt x="375108" y="56926"/>
                  </a:lnTo>
                  <a:cubicBezTo>
                    <a:pt x="375108" y="88365"/>
                    <a:pt x="349621" y="113852"/>
                    <a:pt x="318182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75108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92220" y="8286878"/>
            <a:ext cx="1832605" cy="556228"/>
            <a:chOff x="0" y="0"/>
            <a:chExt cx="375108" cy="1138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5108" cy="113852"/>
            </a:xfrm>
            <a:custGeom>
              <a:avLst/>
              <a:gdLst/>
              <a:ahLst/>
              <a:cxnLst/>
              <a:rect l="l" t="t" r="r" b="b"/>
              <a:pathLst>
                <a:path w="375108" h="113852">
                  <a:moveTo>
                    <a:pt x="56926" y="0"/>
                  </a:moveTo>
                  <a:lnTo>
                    <a:pt x="318182" y="0"/>
                  </a:lnTo>
                  <a:cubicBezTo>
                    <a:pt x="333279" y="0"/>
                    <a:pt x="347759" y="5998"/>
                    <a:pt x="358434" y="16673"/>
                  </a:cubicBezTo>
                  <a:cubicBezTo>
                    <a:pt x="369110" y="27349"/>
                    <a:pt x="375108" y="41828"/>
                    <a:pt x="375108" y="56926"/>
                  </a:cubicBezTo>
                  <a:lnTo>
                    <a:pt x="375108" y="56926"/>
                  </a:lnTo>
                  <a:cubicBezTo>
                    <a:pt x="375108" y="88365"/>
                    <a:pt x="349621" y="113852"/>
                    <a:pt x="318182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375108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18599" y="8286878"/>
            <a:ext cx="1832605" cy="556228"/>
            <a:chOff x="0" y="0"/>
            <a:chExt cx="375108" cy="1138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5108" cy="113852"/>
            </a:xfrm>
            <a:custGeom>
              <a:avLst/>
              <a:gdLst/>
              <a:ahLst/>
              <a:cxnLst/>
              <a:rect l="l" t="t" r="r" b="b"/>
              <a:pathLst>
                <a:path w="375108" h="113852">
                  <a:moveTo>
                    <a:pt x="56926" y="0"/>
                  </a:moveTo>
                  <a:lnTo>
                    <a:pt x="318182" y="0"/>
                  </a:lnTo>
                  <a:cubicBezTo>
                    <a:pt x="333279" y="0"/>
                    <a:pt x="347759" y="5998"/>
                    <a:pt x="358434" y="16673"/>
                  </a:cubicBezTo>
                  <a:cubicBezTo>
                    <a:pt x="369110" y="27349"/>
                    <a:pt x="375108" y="41828"/>
                    <a:pt x="375108" y="56926"/>
                  </a:cubicBezTo>
                  <a:lnTo>
                    <a:pt x="375108" y="56926"/>
                  </a:lnTo>
                  <a:cubicBezTo>
                    <a:pt x="375108" y="88365"/>
                    <a:pt x="349621" y="113852"/>
                    <a:pt x="318182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75108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01386" y="8286878"/>
            <a:ext cx="1832605" cy="556228"/>
            <a:chOff x="0" y="0"/>
            <a:chExt cx="375108" cy="1138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5108" cy="113852"/>
            </a:xfrm>
            <a:custGeom>
              <a:avLst/>
              <a:gdLst/>
              <a:ahLst/>
              <a:cxnLst/>
              <a:rect l="l" t="t" r="r" b="b"/>
              <a:pathLst>
                <a:path w="375108" h="113852">
                  <a:moveTo>
                    <a:pt x="56926" y="0"/>
                  </a:moveTo>
                  <a:lnTo>
                    <a:pt x="318182" y="0"/>
                  </a:lnTo>
                  <a:cubicBezTo>
                    <a:pt x="333279" y="0"/>
                    <a:pt x="347759" y="5998"/>
                    <a:pt x="358434" y="16673"/>
                  </a:cubicBezTo>
                  <a:cubicBezTo>
                    <a:pt x="369110" y="27349"/>
                    <a:pt x="375108" y="41828"/>
                    <a:pt x="375108" y="56926"/>
                  </a:cubicBezTo>
                  <a:lnTo>
                    <a:pt x="375108" y="56926"/>
                  </a:lnTo>
                  <a:cubicBezTo>
                    <a:pt x="375108" y="88365"/>
                    <a:pt x="349621" y="113852"/>
                    <a:pt x="318182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75108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31665" y="8286878"/>
            <a:ext cx="1832605" cy="556228"/>
            <a:chOff x="0" y="0"/>
            <a:chExt cx="375108" cy="11385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75108" cy="113852"/>
            </a:xfrm>
            <a:custGeom>
              <a:avLst/>
              <a:gdLst/>
              <a:ahLst/>
              <a:cxnLst/>
              <a:rect l="l" t="t" r="r" b="b"/>
              <a:pathLst>
                <a:path w="375108" h="113852">
                  <a:moveTo>
                    <a:pt x="56926" y="0"/>
                  </a:moveTo>
                  <a:lnTo>
                    <a:pt x="318182" y="0"/>
                  </a:lnTo>
                  <a:cubicBezTo>
                    <a:pt x="333279" y="0"/>
                    <a:pt x="347759" y="5998"/>
                    <a:pt x="358434" y="16673"/>
                  </a:cubicBezTo>
                  <a:cubicBezTo>
                    <a:pt x="369110" y="27349"/>
                    <a:pt x="375108" y="41828"/>
                    <a:pt x="375108" y="56926"/>
                  </a:cubicBezTo>
                  <a:lnTo>
                    <a:pt x="375108" y="56926"/>
                  </a:lnTo>
                  <a:cubicBezTo>
                    <a:pt x="375108" y="88365"/>
                    <a:pt x="349621" y="113852"/>
                    <a:pt x="318182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375108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287267" y="8286878"/>
            <a:ext cx="1832605" cy="556228"/>
            <a:chOff x="0" y="0"/>
            <a:chExt cx="375108" cy="11385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75108" cy="113852"/>
            </a:xfrm>
            <a:custGeom>
              <a:avLst/>
              <a:gdLst/>
              <a:ahLst/>
              <a:cxnLst/>
              <a:rect l="l" t="t" r="r" b="b"/>
              <a:pathLst>
                <a:path w="375108" h="113852">
                  <a:moveTo>
                    <a:pt x="56926" y="0"/>
                  </a:moveTo>
                  <a:lnTo>
                    <a:pt x="318182" y="0"/>
                  </a:lnTo>
                  <a:cubicBezTo>
                    <a:pt x="333279" y="0"/>
                    <a:pt x="347759" y="5998"/>
                    <a:pt x="358434" y="16673"/>
                  </a:cubicBezTo>
                  <a:cubicBezTo>
                    <a:pt x="369110" y="27349"/>
                    <a:pt x="375108" y="41828"/>
                    <a:pt x="375108" y="56926"/>
                  </a:cubicBezTo>
                  <a:lnTo>
                    <a:pt x="375108" y="56926"/>
                  </a:lnTo>
                  <a:cubicBezTo>
                    <a:pt x="375108" y="88365"/>
                    <a:pt x="349621" y="113852"/>
                    <a:pt x="318182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375108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774576" y="2937946"/>
            <a:ext cx="2712205" cy="5088126"/>
          </a:xfrm>
          <a:custGeom>
            <a:avLst/>
            <a:gdLst/>
            <a:ahLst/>
            <a:cxnLst/>
            <a:rect l="l" t="t" r="r" b="b"/>
            <a:pathLst>
              <a:path w="2712205" h="5088126">
                <a:moveTo>
                  <a:pt x="0" y="0"/>
                </a:moveTo>
                <a:lnTo>
                  <a:pt x="2712205" y="0"/>
                </a:lnTo>
                <a:lnTo>
                  <a:pt x="2712205" y="5088125"/>
                </a:lnTo>
                <a:lnTo>
                  <a:pt x="0" y="5088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3824403" y="2937946"/>
            <a:ext cx="2454272" cy="5088126"/>
          </a:xfrm>
          <a:custGeom>
            <a:avLst/>
            <a:gdLst/>
            <a:ahLst/>
            <a:cxnLst/>
            <a:rect l="l" t="t" r="r" b="b"/>
            <a:pathLst>
              <a:path w="2454272" h="5088126">
                <a:moveTo>
                  <a:pt x="0" y="0"/>
                </a:moveTo>
                <a:lnTo>
                  <a:pt x="2454272" y="0"/>
                </a:lnTo>
                <a:lnTo>
                  <a:pt x="2454272" y="5088125"/>
                </a:lnTo>
                <a:lnTo>
                  <a:pt x="0" y="5088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6616297" y="2937946"/>
            <a:ext cx="2435350" cy="5124694"/>
          </a:xfrm>
          <a:custGeom>
            <a:avLst/>
            <a:gdLst/>
            <a:ahLst/>
            <a:cxnLst/>
            <a:rect l="l" t="t" r="r" b="b"/>
            <a:pathLst>
              <a:path w="2435350" h="5124694">
                <a:moveTo>
                  <a:pt x="0" y="0"/>
                </a:moveTo>
                <a:lnTo>
                  <a:pt x="2435350" y="0"/>
                </a:lnTo>
                <a:lnTo>
                  <a:pt x="2435350" y="5124693"/>
                </a:lnTo>
                <a:lnTo>
                  <a:pt x="0" y="5124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9389269" y="2937946"/>
            <a:ext cx="2456838" cy="5124694"/>
          </a:xfrm>
          <a:custGeom>
            <a:avLst/>
            <a:gdLst/>
            <a:ahLst/>
            <a:cxnLst/>
            <a:rect l="l" t="t" r="r" b="b"/>
            <a:pathLst>
              <a:path w="2456838" h="5124694">
                <a:moveTo>
                  <a:pt x="0" y="0"/>
                </a:moveTo>
                <a:lnTo>
                  <a:pt x="2456839" y="0"/>
                </a:lnTo>
                <a:lnTo>
                  <a:pt x="2456839" y="5124693"/>
                </a:lnTo>
                <a:lnTo>
                  <a:pt x="0" y="512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12183730" y="2937946"/>
            <a:ext cx="2503083" cy="5221154"/>
          </a:xfrm>
          <a:custGeom>
            <a:avLst/>
            <a:gdLst/>
            <a:ahLst/>
            <a:cxnLst/>
            <a:rect l="l" t="t" r="r" b="b"/>
            <a:pathLst>
              <a:path w="2503083" h="5221154">
                <a:moveTo>
                  <a:pt x="0" y="0"/>
                </a:moveTo>
                <a:lnTo>
                  <a:pt x="2503082" y="0"/>
                </a:lnTo>
                <a:lnTo>
                  <a:pt x="2503082" y="5221154"/>
                </a:lnTo>
                <a:lnTo>
                  <a:pt x="0" y="5221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15024434" y="2937946"/>
            <a:ext cx="2503083" cy="5221154"/>
          </a:xfrm>
          <a:custGeom>
            <a:avLst/>
            <a:gdLst/>
            <a:ahLst/>
            <a:cxnLst/>
            <a:rect l="l" t="t" r="r" b="b"/>
            <a:pathLst>
              <a:path w="2503083" h="5221154">
                <a:moveTo>
                  <a:pt x="0" y="0"/>
                </a:moveTo>
                <a:lnTo>
                  <a:pt x="2503083" y="0"/>
                </a:lnTo>
                <a:lnTo>
                  <a:pt x="2503083" y="5221154"/>
                </a:lnTo>
                <a:lnTo>
                  <a:pt x="0" y="52211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06 프론트엔드 개발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13371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메인화면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491215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로그인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316664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회원가입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00381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착한가게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004710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위치동의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764320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주변가게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2651" y="5334000"/>
            <a:ext cx="18320651" cy="4953000"/>
            <a:chOff x="0" y="0"/>
            <a:chExt cx="4825192" cy="13044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25192" cy="1304494"/>
            </a:xfrm>
            <a:custGeom>
              <a:avLst/>
              <a:gdLst/>
              <a:ahLst/>
              <a:cxnLst/>
              <a:rect l="l" t="t" r="r" b="b"/>
              <a:pathLst>
                <a:path w="4825192" h="1304494">
                  <a:moveTo>
                    <a:pt x="0" y="0"/>
                  </a:moveTo>
                  <a:lnTo>
                    <a:pt x="4825192" y="0"/>
                  </a:lnTo>
                  <a:lnTo>
                    <a:pt x="4825192" y="1304494"/>
                  </a:lnTo>
                  <a:lnTo>
                    <a:pt x="0" y="1304494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25192" cy="134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634721" y="2947471"/>
            <a:ext cx="2439307" cy="5088126"/>
          </a:xfrm>
          <a:custGeom>
            <a:avLst/>
            <a:gdLst/>
            <a:ahLst/>
            <a:cxnLst/>
            <a:rect l="l" t="t" r="r" b="b"/>
            <a:pathLst>
              <a:path w="2439307" h="5088126">
                <a:moveTo>
                  <a:pt x="0" y="0"/>
                </a:moveTo>
                <a:lnTo>
                  <a:pt x="2439307" y="0"/>
                </a:lnTo>
                <a:lnTo>
                  <a:pt x="2439307" y="5088125"/>
                </a:lnTo>
                <a:lnTo>
                  <a:pt x="0" y="5088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6605716" y="2937946"/>
            <a:ext cx="2439307" cy="5088126"/>
          </a:xfrm>
          <a:custGeom>
            <a:avLst/>
            <a:gdLst/>
            <a:ahLst/>
            <a:cxnLst/>
            <a:rect l="l" t="t" r="r" b="b"/>
            <a:pathLst>
              <a:path w="2439307" h="5088126">
                <a:moveTo>
                  <a:pt x="0" y="0"/>
                </a:moveTo>
                <a:lnTo>
                  <a:pt x="2439308" y="0"/>
                </a:lnTo>
                <a:lnTo>
                  <a:pt x="2439308" y="5088125"/>
                </a:lnTo>
                <a:lnTo>
                  <a:pt x="0" y="5088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9446841" y="2947471"/>
            <a:ext cx="2434741" cy="5078601"/>
          </a:xfrm>
          <a:custGeom>
            <a:avLst/>
            <a:gdLst/>
            <a:ahLst/>
            <a:cxnLst/>
            <a:rect l="l" t="t" r="r" b="b"/>
            <a:pathLst>
              <a:path w="2434741" h="5078601">
                <a:moveTo>
                  <a:pt x="0" y="0"/>
                </a:moveTo>
                <a:lnTo>
                  <a:pt x="2434741" y="0"/>
                </a:lnTo>
                <a:lnTo>
                  <a:pt x="2434741" y="5078600"/>
                </a:lnTo>
                <a:lnTo>
                  <a:pt x="0" y="5078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2220730" y="2947471"/>
            <a:ext cx="2439307" cy="5088126"/>
          </a:xfrm>
          <a:custGeom>
            <a:avLst/>
            <a:gdLst/>
            <a:ahLst/>
            <a:cxnLst/>
            <a:rect l="l" t="t" r="r" b="b"/>
            <a:pathLst>
              <a:path w="2439307" h="5088126">
                <a:moveTo>
                  <a:pt x="0" y="0"/>
                </a:moveTo>
                <a:lnTo>
                  <a:pt x="2439308" y="0"/>
                </a:lnTo>
                <a:lnTo>
                  <a:pt x="2439308" y="5088125"/>
                </a:lnTo>
                <a:lnTo>
                  <a:pt x="0" y="508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774576" y="2937946"/>
            <a:ext cx="2439307" cy="5088126"/>
          </a:xfrm>
          <a:custGeom>
            <a:avLst/>
            <a:gdLst/>
            <a:ahLst/>
            <a:cxnLst/>
            <a:rect l="l" t="t" r="r" b="b"/>
            <a:pathLst>
              <a:path w="2439307" h="5088126">
                <a:moveTo>
                  <a:pt x="0" y="0"/>
                </a:moveTo>
                <a:lnTo>
                  <a:pt x="2439307" y="0"/>
                </a:lnTo>
                <a:lnTo>
                  <a:pt x="2439307" y="5088125"/>
                </a:lnTo>
                <a:lnTo>
                  <a:pt x="0" y="5088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657442" y="8286878"/>
            <a:ext cx="2621026" cy="556228"/>
            <a:chOff x="0" y="0"/>
            <a:chExt cx="536486" cy="1138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6486" cy="113852"/>
            </a:xfrm>
            <a:custGeom>
              <a:avLst/>
              <a:gdLst/>
              <a:ahLst/>
              <a:cxnLst/>
              <a:rect l="l" t="t" r="r" b="b"/>
              <a:pathLst>
                <a:path w="536486" h="113852">
                  <a:moveTo>
                    <a:pt x="56926" y="0"/>
                  </a:moveTo>
                  <a:lnTo>
                    <a:pt x="479560" y="0"/>
                  </a:lnTo>
                  <a:cubicBezTo>
                    <a:pt x="510999" y="0"/>
                    <a:pt x="536486" y="25487"/>
                    <a:pt x="536486" y="56926"/>
                  </a:cubicBezTo>
                  <a:lnTo>
                    <a:pt x="536486" y="56926"/>
                  </a:lnTo>
                  <a:cubicBezTo>
                    <a:pt x="536486" y="72024"/>
                    <a:pt x="530488" y="86503"/>
                    <a:pt x="519812" y="97179"/>
                  </a:cubicBezTo>
                  <a:cubicBezTo>
                    <a:pt x="509137" y="107854"/>
                    <a:pt x="494657" y="113852"/>
                    <a:pt x="479560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536486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831848" y="8286878"/>
            <a:ext cx="1946905" cy="556228"/>
            <a:chOff x="0" y="0"/>
            <a:chExt cx="398503" cy="1138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98503" cy="113852"/>
            </a:xfrm>
            <a:custGeom>
              <a:avLst/>
              <a:gdLst/>
              <a:ahLst/>
              <a:cxnLst/>
              <a:rect l="l" t="t" r="r" b="b"/>
              <a:pathLst>
                <a:path w="398503" h="113852">
                  <a:moveTo>
                    <a:pt x="56926" y="0"/>
                  </a:moveTo>
                  <a:lnTo>
                    <a:pt x="341577" y="0"/>
                  </a:lnTo>
                  <a:cubicBezTo>
                    <a:pt x="373017" y="0"/>
                    <a:pt x="398503" y="25487"/>
                    <a:pt x="398503" y="56926"/>
                  </a:cubicBezTo>
                  <a:lnTo>
                    <a:pt x="398503" y="56926"/>
                  </a:lnTo>
                  <a:cubicBezTo>
                    <a:pt x="398503" y="88365"/>
                    <a:pt x="373017" y="113852"/>
                    <a:pt x="341577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398503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730895" y="8286878"/>
            <a:ext cx="1892331" cy="556228"/>
            <a:chOff x="0" y="0"/>
            <a:chExt cx="387333" cy="1138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7333" cy="113852"/>
            </a:xfrm>
            <a:custGeom>
              <a:avLst/>
              <a:gdLst/>
              <a:ahLst/>
              <a:cxnLst/>
              <a:rect l="l" t="t" r="r" b="b"/>
              <a:pathLst>
                <a:path w="387333" h="113852">
                  <a:moveTo>
                    <a:pt x="56926" y="0"/>
                  </a:moveTo>
                  <a:lnTo>
                    <a:pt x="330407" y="0"/>
                  </a:lnTo>
                  <a:cubicBezTo>
                    <a:pt x="345504" y="0"/>
                    <a:pt x="359984" y="5998"/>
                    <a:pt x="370659" y="16673"/>
                  </a:cubicBezTo>
                  <a:cubicBezTo>
                    <a:pt x="381335" y="27349"/>
                    <a:pt x="387333" y="41828"/>
                    <a:pt x="387333" y="56926"/>
                  </a:cubicBezTo>
                  <a:lnTo>
                    <a:pt x="387333" y="56926"/>
                  </a:lnTo>
                  <a:cubicBezTo>
                    <a:pt x="387333" y="88365"/>
                    <a:pt x="361846" y="113852"/>
                    <a:pt x="330407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387333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29143" y="8286878"/>
            <a:ext cx="1832605" cy="556228"/>
            <a:chOff x="0" y="0"/>
            <a:chExt cx="375108" cy="11385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5108" cy="113852"/>
            </a:xfrm>
            <a:custGeom>
              <a:avLst/>
              <a:gdLst/>
              <a:ahLst/>
              <a:cxnLst/>
              <a:rect l="l" t="t" r="r" b="b"/>
              <a:pathLst>
                <a:path w="375108" h="113852">
                  <a:moveTo>
                    <a:pt x="56926" y="0"/>
                  </a:moveTo>
                  <a:lnTo>
                    <a:pt x="318182" y="0"/>
                  </a:lnTo>
                  <a:cubicBezTo>
                    <a:pt x="333279" y="0"/>
                    <a:pt x="347759" y="5998"/>
                    <a:pt x="358434" y="16673"/>
                  </a:cubicBezTo>
                  <a:cubicBezTo>
                    <a:pt x="369110" y="27349"/>
                    <a:pt x="375108" y="41828"/>
                    <a:pt x="375108" y="56926"/>
                  </a:cubicBezTo>
                  <a:lnTo>
                    <a:pt x="375108" y="56926"/>
                  </a:lnTo>
                  <a:cubicBezTo>
                    <a:pt x="375108" y="88365"/>
                    <a:pt x="349621" y="113852"/>
                    <a:pt x="318182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375108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303410" y="8286878"/>
            <a:ext cx="2081636" cy="556228"/>
            <a:chOff x="0" y="0"/>
            <a:chExt cx="426080" cy="11385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6080" cy="113852"/>
            </a:xfrm>
            <a:custGeom>
              <a:avLst/>
              <a:gdLst/>
              <a:ahLst/>
              <a:cxnLst/>
              <a:rect l="l" t="t" r="r" b="b"/>
              <a:pathLst>
                <a:path w="426080" h="113852">
                  <a:moveTo>
                    <a:pt x="56926" y="0"/>
                  </a:moveTo>
                  <a:lnTo>
                    <a:pt x="369154" y="0"/>
                  </a:lnTo>
                  <a:cubicBezTo>
                    <a:pt x="400594" y="0"/>
                    <a:pt x="426080" y="25487"/>
                    <a:pt x="426080" y="56926"/>
                  </a:cubicBezTo>
                  <a:lnTo>
                    <a:pt x="426080" y="56926"/>
                  </a:lnTo>
                  <a:cubicBezTo>
                    <a:pt x="426080" y="72024"/>
                    <a:pt x="420083" y="86503"/>
                    <a:pt x="409407" y="97179"/>
                  </a:cubicBezTo>
                  <a:cubicBezTo>
                    <a:pt x="398732" y="107854"/>
                    <a:pt x="384252" y="113852"/>
                    <a:pt x="369154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426080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178814" y="8286878"/>
            <a:ext cx="1832605" cy="556228"/>
            <a:chOff x="0" y="0"/>
            <a:chExt cx="375108" cy="11385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75108" cy="113852"/>
            </a:xfrm>
            <a:custGeom>
              <a:avLst/>
              <a:gdLst/>
              <a:ahLst/>
              <a:cxnLst/>
              <a:rect l="l" t="t" r="r" b="b"/>
              <a:pathLst>
                <a:path w="375108" h="113852">
                  <a:moveTo>
                    <a:pt x="56926" y="0"/>
                  </a:moveTo>
                  <a:lnTo>
                    <a:pt x="318182" y="0"/>
                  </a:lnTo>
                  <a:cubicBezTo>
                    <a:pt x="333279" y="0"/>
                    <a:pt x="347759" y="5998"/>
                    <a:pt x="358434" y="16673"/>
                  </a:cubicBezTo>
                  <a:cubicBezTo>
                    <a:pt x="369110" y="27349"/>
                    <a:pt x="375108" y="41828"/>
                    <a:pt x="375108" y="56926"/>
                  </a:cubicBezTo>
                  <a:lnTo>
                    <a:pt x="375108" y="56926"/>
                  </a:lnTo>
                  <a:cubicBezTo>
                    <a:pt x="375108" y="88365"/>
                    <a:pt x="349621" y="113852"/>
                    <a:pt x="318182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375108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5002938" y="2947471"/>
            <a:ext cx="2427559" cy="5063621"/>
          </a:xfrm>
          <a:custGeom>
            <a:avLst/>
            <a:gdLst/>
            <a:ahLst/>
            <a:cxnLst/>
            <a:rect l="l" t="t" r="r" b="b"/>
            <a:pathLst>
              <a:path w="2427559" h="5063621">
                <a:moveTo>
                  <a:pt x="0" y="0"/>
                </a:moveTo>
                <a:lnTo>
                  <a:pt x="2427559" y="0"/>
                </a:lnTo>
                <a:lnTo>
                  <a:pt x="2427559" y="5063621"/>
                </a:lnTo>
                <a:lnTo>
                  <a:pt x="0" y="50636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06 프론트엔드 개발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00623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가게상세페이지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278468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리뷰 상세글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159753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마이페이지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928138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돈쭐내역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826920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돈쭐 인증서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577809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카메라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2651" y="5334000"/>
            <a:ext cx="18320651" cy="4953000"/>
            <a:chOff x="0" y="0"/>
            <a:chExt cx="4825192" cy="13044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25192" cy="1304494"/>
            </a:xfrm>
            <a:custGeom>
              <a:avLst/>
              <a:gdLst/>
              <a:ahLst/>
              <a:cxnLst/>
              <a:rect l="l" t="t" r="r" b="b"/>
              <a:pathLst>
                <a:path w="4825192" h="1304494">
                  <a:moveTo>
                    <a:pt x="0" y="0"/>
                  </a:moveTo>
                  <a:lnTo>
                    <a:pt x="4825192" y="0"/>
                  </a:lnTo>
                  <a:lnTo>
                    <a:pt x="4825192" y="1304494"/>
                  </a:lnTo>
                  <a:lnTo>
                    <a:pt x="0" y="1304494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25192" cy="134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7442" y="8286878"/>
            <a:ext cx="2621026" cy="556228"/>
            <a:chOff x="0" y="0"/>
            <a:chExt cx="536486" cy="1138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6486" cy="113852"/>
            </a:xfrm>
            <a:custGeom>
              <a:avLst/>
              <a:gdLst/>
              <a:ahLst/>
              <a:cxnLst/>
              <a:rect l="l" t="t" r="r" b="b"/>
              <a:pathLst>
                <a:path w="536486" h="113852">
                  <a:moveTo>
                    <a:pt x="56926" y="0"/>
                  </a:moveTo>
                  <a:lnTo>
                    <a:pt x="479560" y="0"/>
                  </a:lnTo>
                  <a:cubicBezTo>
                    <a:pt x="510999" y="0"/>
                    <a:pt x="536486" y="25487"/>
                    <a:pt x="536486" y="56926"/>
                  </a:cubicBezTo>
                  <a:lnTo>
                    <a:pt x="536486" y="56926"/>
                  </a:lnTo>
                  <a:cubicBezTo>
                    <a:pt x="536486" y="72024"/>
                    <a:pt x="530488" y="86503"/>
                    <a:pt x="519812" y="97179"/>
                  </a:cubicBezTo>
                  <a:cubicBezTo>
                    <a:pt x="509137" y="107854"/>
                    <a:pt x="494657" y="113852"/>
                    <a:pt x="479560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36486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46231" y="8286878"/>
            <a:ext cx="2525623" cy="556228"/>
            <a:chOff x="0" y="0"/>
            <a:chExt cx="516958" cy="1138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6958" cy="113852"/>
            </a:xfrm>
            <a:custGeom>
              <a:avLst/>
              <a:gdLst/>
              <a:ahLst/>
              <a:cxnLst/>
              <a:rect l="l" t="t" r="r" b="b"/>
              <a:pathLst>
                <a:path w="516958" h="113852">
                  <a:moveTo>
                    <a:pt x="56926" y="0"/>
                  </a:moveTo>
                  <a:lnTo>
                    <a:pt x="460032" y="0"/>
                  </a:lnTo>
                  <a:cubicBezTo>
                    <a:pt x="475130" y="0"/>
                    <a:pt x="489609" y="5998"/>
                    <a:pt x="500285" y="16673"/>
                  </a:cubicBezTo>
                  <a:cubicBezTo>
                    <a:pt x="510961" y="27349"/>
                    <a:pt x="516958" y="41828"/>
                    <a:pt x="516958" y="56926"/>
                  </a:cubicBezTo>
                  <a:lnTo>
                    <a:pt x="516958" y="56926"/>
                  </a:lnTo>
                  <a:cubicBezTo>
                    <a:pt x="516958" y="88365"/>
                    <a:pt x="491472" y="113852"/>
                    <a:pt x="460032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16958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30895" y="8286878"/>
            <a:ext cx="1892331" cy="556228"/>
            <a:chOff x="0" y="0"/>
            <a:chExt cx="387333" cy="1138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7333" cy="113852"/>
            </a:xfrm>
            <a:custGeom>
              <a:avLst/>
              <a:gdLst/>
              <a:ahLst/>
              <a:cxnLst/>
              <a:rect l="l" t="t" r="r" b="b"/>
              <a:pathLst>
                <a:path w="387333" h="113852">
                  <a:moveTo>
                    <a:pt x="56926" y="0"/>
                  </a:moveTo>
                  <a:lnTo>
                    <a:pt x="330407" y="0"/>
                  </a:lnTo>
                  <a:cubicBezTo>
                    <a:pt x="345504" y="0"/>
                    <a:pt x="359984" y="5998"/>
                    <a:pt x="370659" y="16673"/>
                  </a:cubicBezTo>
                  <a:cubicBezTo>
                    <a:pt x="381335" y="27349"/>
                    <a:pt x="387333" y="41828"/>
                    <a:pt x="387333" y="56926"/>
                  </a:cubicBezTo>
                  <a:lnTo>
                    <a:pt x="387333" y="56926"/>
                  </a:lnTo>
                  <a:cubicBezTo>
                    <a:pt x="387333" y="88365"/>
                    <a:pt x="361846" y="113852"/>
                    <a:pt x="330407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87333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08669" y="8286878"/>
            <a:ext cx="2327752" cy="556228"/>
            <a:chOff x="0" y="0"/>
            <a:chExt cx="476457" cy="1138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6457" cy="113852"/>
            </a:xfrm>
            <a:custGeom>
              <a:avLst/>
              <a:gdLst/>
              <a:ahLst/>
              <a:cxnLst/>
              <a:rect l="l" t="t" r="r" b="b"/>
              <a:pathLst>
                <a:path w="476457" h="113852">
                  <a:moveTo>
                    <a:pt x="56926" y="0"/>
                  </a:moveTo>
                  <a:lnTo>
                    <a:pt x="419531" y="0"/>
                  </a:lnTo>
                  <a:cubicBezTo>
                    <a:pt x="450970" y="0"/>
                    <a:pt x="476457" y="25487"/>
                    <a:pt x="476457" y="56926"/>
                  </a:cubicBezTo>
                  <a:lnTo>
                    <a:pt x="476457" y="56926"/>
                  </a:lnTo>
                  <a:cubicBezTo>
                    <a:pt x="476457" y="72024"/>
                    <a:pt x="470459" y="86503"/>
                    <a:pt x="459784" y="97179"/>
                  </a:cubicBezTo>
                  <a:cubicBezTo>
                    <a:pt x="449108" y="107854"/>
                    <a:pt x="434629" y="113852"/>
                    <a:pt x="419531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476457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03410" y="8286878"/>
            <a:ext cx="2081636" cy="556228"/>
            <a:chOff x="0" y="0"/>
            <a:chExt cx="426080" cy="11385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6080" cy="113852"/>
            </a:xfrm>
            <a:custGeom>
              <a:avLst/>
              <a:gdLst/>
              <a:ahLst/>
              <a:cxnLst/>
              <a:rect l="l" t="t" r="r" b="b"/>
              <a:pathLst>
                <a:path w="426080" h="113852">
                  <a:moveTo>
                    <a:pt x="56926" y="0"/>
                  </a:moveTo>
                  <a:lnTo>
                    <a:pt x="369154" y="0"/>
                  </a:lnTo>
                  <a:cubicBezTo>
                    <a:pt x="400594" y="0"/>
                    <a:pt x="426080" y="25487"/>
                    <a:pt x="426080" y="56926"/>
                  </a:cubicBezTo>
                  <a:lnTo>
                    <a:pt x="426080" y="56926"/>
                  </a:lnTo>
                  <a:cubicBezTo>
                    <a:pt x="426080" y="72024"/>
                    <a:pt x="420083" y="86503"/>
                    <a:pt x="409407" y="97179"/>
                  </a:cubicBezTo>
                  <a:cubicBezTo>
                    <a:pt x="398732" y="107854"/>
                    <a:pt x="384252" y="113852"/>
                    <a:pt x="369154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26080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03702" y="2964864"/>
            <a:ext cx="2430969" cy="5070732"/>
          </a:xfrm>
          <a:custGeom>
            <a:avLst/>
            <a:gdLst/>
            <a:ahLst/>
            <a:cxnLst/>
            <a:rect l="l" t="t" r="r" b="b"/>
            <a:pathLst>
              <a:path w="2430969" h="5070732">
                <a:moveTo>
                  <a:pt x="0" y="0"/>
                </a:moveTo>
                <a:lnTo>
                  <a:pt x="2430969" y="0"/>
                </a:lnTo>
                <a:lnTo>
                  <a:pt x="2430969" y="5070732"/>
                </a:lnTo>
                <a:lnTo>
                  <a:pt x="0" y="5070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3746225" y="2964864"/>
            <a:ext cx="2430969" cy="5070732"/>
          </a:xfrm>
          <a:custGeom>
            <a:avLst/>
            <a:gdLst/>
            <a:ahLst/>
            <a:cxnLst/>
            <a:rect l="l" t="t" r="r" b="b"/>
            <a:pathLst>
              <a:path w="2430969" h="5070732">
                <a:moveTo>
                  <a:pt x="0" y="0"/>
                </a:moveTo>
                <a:lnTo>
                  <a:pt x="2430968" y="0"/>
                </a:lnTo>
                <a:lnTo>
                  <a:pt x="2430968" y="5070732"/>
                </a:lnTo>
                <a:lnTo>
                  <a:pt x="0" y="5070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6560816" y="2964864"/>
            <a:ext cx="2430969" cy="5070732"/>
          </a:xfrm>
          <a:custGeom>
            <a:avLst/>
            <a:gdLst/>
            <a:ahLst/>
            <a:cxnLst/>
            <a:rect l="l" t="t" r="r" b="b"/>
            <a:pathLst>
              <a:path w="2430969" h="5070732">
                <a:moveTo>
                  <a:pt x="0" y="0"/>
                </a:moveTo>
                <a:lnTo>
                  <a:pt x="2430969" y="0"/>
                </a:lnTo>
                <a:lnTo>
                  <a:pt x="2430969" y="5070732"/>
                </a:lnTo>
                <a:lnTo>
                  <a:pt x="0" y="5070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12216146" y="2964864"/>
            <a:ext cx="2430969" cy="5070732"/>
          </a:xfrm>
          <a:custGeom>
            <a:avLst/>
            <a:gdLst/>
            <a:ahLst/>
            <a:cxnLst/>
            <a:rect l="l" t="t" r="r" b="b"/>
            <a:pathLst>
              <a:path w="2430969" h="5070732">
                <a:moveTo>
                  <a:pt x="0" y="0"/>
                </a:moveTo>
                <a:lnTo>
                  <a:pt x="2430969" y="0"/>
                </a:lnTo>
                <a:lnTo>
                  <a:pt x="2430969" y="5070732"/>
                </a:lnTo>
                <a:lnTo>
                  <a:pt x="0" y="5070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9308669" y="2964864"/>
            <a:ext cx="2430969" cy="5070732"/>
          </a:xfrm>
          <a:custGeom>
            <a:avLst/>
            <a:gdLst/>
            <a:ahLst/>
            <a:cxnLst/>
            <a:rect l="l" t="t" r="r" b="b"/>
            <a:pathLst>
              <a:path w="2430969" h="5070732">
                <a:moveTo>
                  <a:pt x="0" y="0"/>
                </a:moveTo>
                <a:lnTo>
                  <a:pt x="2430968" y="0"/>
                </a:lnTo>
                <a:lnTo>
                  <a:pt x="2430968" y="5070732"/>
                </a:lnTo>
                <a:lnTo>
                  <a:pt x="0" y="5070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15028115" y="2964864"/>
            <a:ext cx="2430969" cy="5070732"/>
          </a:xfrm>
          <a:custGeom>
            <a:avLst/>
            <a:gdLst/>
            <a:ahLst/>
            <a:cxnLst/>
            <a:rect l="l" t="t" r="r" b="b"/>
            <a:pathLst>
              <a:path w="2430969" h="5070732">
                <a:moveTo>
                  <a:pt x="0" y="0"/>
                </a:moveTo>
                <a:lnTo>
                  <a:pt x="2430969" y="0"/>
                </a:lnTo>
                <a:lnTo>
                  <a:pt x="2430969" y="5070732"/>
                </a:lnTo>
                <a:lnTo>
                  <a:pt x="0" y="5070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06 프론트엔드 개발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00623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가게 제보페이지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91480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리뷰 작성페이지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59753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지도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928138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지도-카테고리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826920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기부하기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5202782" y="8286878"/>
            <a:ext cx="2081636" cy="556228"/>
            <a:chOff x="0" y="0"/>
            <a:chExt cx="426080" cy="11385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26080" cy="113852"/>
            </a:xfrm>
            <a:custGeom>
              <a:avLst/>
              <a:gdLst/>
              <a:ahLst/>
              <a:cxnLst/>
              <a:rect l="l" t="t" r="r" b="b"/>
              <a:pathLst>
                <a:path w="426080" h="113852">
                  <a:moveTo>
                    <a:pt x="56926" y="0"/>
                  </a:moveTo>
                  <a:lnTo>
                    <a:pt x="369154" y="0"/>
                  </a:lnTo>
                  <a:cubicBezTo>
                    <a:pt x="400594" y="0"/>
                    <a:pt x="426080" y="25487"/>
                    <a:pt x="426080" y="56926"/>
                  </a:cubicBezTo>
                  <a:lnTo>
                    <a:pt x="426080" y="56926"/>
                  </a:lnTo>
                  <a:cubicBezTo>
                    <a:pt x="426080" y="72024"/>
                    <a:pt x="420083" y="86503"/>
                    <a:pt x="409407" y="97179"/>
                  </a:cubicBezTo>
                  <a:cubicBezTo>
                    <a:pt x="398732" y="107854"/>
                    <a:pt x="384252" y="113852"/>
                    <a:pt x="369154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426080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4726292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기부하기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2651" y="5334000"/>
            <a:ext cx="18320651" cy="4953000"/>
            <a:chOff x="0" y="0"/>
            <a:chExt cx="4825192" cy="13044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25192" cy="1304494"/>
            </a:xfrm>
            <a:custGeom>
              <a:avLst/>
              <a:gdLst/>
              <a:ahLst/>
              <a:cxnLst/>
              <a:rect l="l" t="t" r="r" b="b"/>
              <a:pathLst>
                <a:path w="4825192" h="1304494">
                  <a:moveTo>
                    <a:pt x="0" y="0"/>
                  </a:moveTo>
                  <a:lnTo>
                    <a:pt x="4825192" y="0"/>
                  </a:lnTo>
                  <a:lnTo>
                    <a:pt x="4825192" y="1304494"/>
                  </a:lnTo>
                  <a:lnTo>
                    <a:pt x="0" y="1304494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25192" cy="134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7442" y="8286878"/>
            <a:ext cx="2621026" cy="556228"/>
            <a:chOff x="0" y="0"/>
            <a:chExt cx="536486" cy="1138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6486" cy="113852"/>
            </a:xfrm>
            <a:custGeom>
              <a:avLst/>
              <a:gdLst/>
              <a:ahLst/>
              <a:cxnLst/>
              <a:rect l="l" t="t" r="r" b="b"/>
              <a:pathLst>
                <a:path w="536486" h="113852">
                  <a:moveTo>
                    <a:pt x="56926" y="0"/>
                  </a:moveTo>
                  <a:lnTo>
                    <a:pt x="479560" y="0"/>
                  </a:lnTo>
                  <a:cubicBezTo>
                    <a:pt x="510999" y="0"/>
                    <a:pt x="536486" y="25487"/>
                    <a:pt x="536486" y="56926"/>
                  </a:cubicBezTo>
                  <a:lnTo>
                    <a:pt x="536486" y="56926"/>
                  </a:lnTo>
                  <a:cubicBezTo>
                    <a:pt x="536486" y="72024"/>
                    <a:pt x="530488" y="86503"/>
                    <a:pt x="519812" y="97179"/>
                  </a:cubicBezTo>
                  <a:cubicBezTo>
                    <a:pt x="509137" y="107854"/>
                    <a:pt x="494657" y="113852"/>
                    <a:pt x="479560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36486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87734" y="8286878"/>
            <a:ext cx="2699246" cy="556228"/>
            <a:chOff x="0" y="0"/>
            <a:chExt cx="552496" cy="1138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2496" cy="113852"/>
            </a:xfrm>
            <a:custGeom>
              <a:avLst/>
              <a:gdLst/>
              <a:ahLst/>
              <a:cxnLst/>
              <a:rect l="l" t="t" r="r" b="b"/>
              <a:pathLst>
                <a:path w="552496" h="113852">
                  <a:moveTo>
                    <a:pt x="56926" y="0"/>
                  </a:moveTo>
                  <a:lnTo>
                    <a:pt x="495570" y="0"/>
                  </a:lnTo>
                  <a:cubicBezTo>
                    <a:pt x="510668" y="0"/>
                    <a:pt x="525147" y="5998"/>
                    <a:pt x="535823" y="16673"/>
                  </a:cubicBezTo>
                  <a:cubicBezTo>
                    <a:pt x="546499" y="27349"/>
                    <a:pt x="552496" y="41828"/>
                    <a:pt x="552496" y="56926"/>
                  </a:cubicBezTo>
                  <a:lnTo>
                    <a:pt x="552496" y="56926"/>
                  </a:lnTo>
                  <a:cubicBezTo>
                    <a:pt x="552496" y="88365"/>
                    <a:pt x="527010" y="113852"/>
                    <a:pt x="495570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52496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98366" y="2964864"/>
            <a:ext cx="2430969" cy="5070732"/>
          </a:xfrm>
          <a:custGeom>
            <a:avLst/>
            <a:gdLst/>
            <a:ahLst/>
            <a:cxnLst/>
            <a:rect l="l" t="t" r="r" b="b"/>
            <a:pathLst>
              <a:path w="2430969" h="5070732">
                <a:moveTo>
                  <a:pt x="0" y="0"/>
                </a:moveTo>
                <a:lnTo>
                  <a:pt x="2430969" y="0"/>
                </a:lnTo>
                <a:lnTo>
                  <a:pt x="2430969" y="5070732"/>
                </a:lnTo>
                <a:lnTo>
                  <a:pt x="0" y="5070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3718036" y="2964864"/>
            <a:ext cx="2304973" cy="5076597"/>
          </a:xfrm>
          <a:custGeom>
            <a:avLst/>
            <a:gdLst/>
            <a:ahLst/>
            <a:cxnLst/>
            <a:rect l="l" t="t" r="r" b="b"/>
            <a:pathLst>
              <a:path w="2304973" h="5076597">
                <a:moveTo>
                  <a:pt x="0" y="0"/>
                </a:moveTo>
                <a:lnTo>
                  <a:pt x="2304973" y="0"/>
                </a:lnTo>
                <a:lnTo>
                  <a:pt x="2304973" y="5076597"/>
                </a:lnTo>
                <a:lnTo>
                  <a:pt x="0" y="5076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6651030" y="2964864"/>
            <a:ext cx="2330944" cy="5076597"/>
          </a:xfrm>
          <a:custGeom>
            <a:avLst/>
            <a:gdLst/>
            <a:ahLst/>
            <a:cxnLst/>
            <a:rect l="l" t="t" r="r" b="b"/>
            <a:pathLst>
              <a:path w="2330944" h="5076597">
                <a:moveTo>
                  <a:pt x="0" y="0"/>
                </a:moveTo>
                <a:lnTo>
                  <a:pt x="2330944" y="0"/>
                </a:lnTo>
                <a:lnTo>
                  <a:pt x="2330944" y="5076597"/>
                </a:lnTo>
                <a:lnTo>
                  <a:pt x="0" y="5076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9088198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기부처 상세페이지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610034" y="8286878"/>
            <a:ext cx="2621026" cy="556228"/>
            <a:chOff x="0" y="0"/>
            <a:chExt cx="536486" cy="1138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6486" cy="113852"/>
            </a:xfrm>
            <a:custGeom>
              <a:avLst/>
              <a:gdLst/>
              <a:ahLst/>
              <a:cxnLst/>
              <a:rect l="l" t="t" r="r" b="b"/>
              <a:pathLst>
                <a:path w="536486" h="113852">
                  <a:moveTo>
                    <a:pt x="56926" y="0"/>
                  </a:moveTo>
                  <a:lnTo>
                    <a:pt x="479560" y="0"/>
                  </a:lnTo>
                  <a:cubicBezTo>
                    <a:pt x="510999" y="0"/>
                    <a:pt x="536486" y="25487"/>
                    <a:pt x="536486" y="56926"/>
                  </a:cubicBezTo>
                  <a:lnTo>
                    <a:pt x="536486" y="56926"/>
                  </a:lnTo>
                  <a:cubicBezTo>
                    <a:pt x="536486" y="72024"/>
                    <a:pt x="530488" y="86503"/>
                    <a:pt x="519812" y="97179"/>
                  </a:cubicBezTo>
                  <a:cubicBezTo>
                    <a:pt x="509137" y="107854"/>
                    <a:pt x="494657" y="113852"/>
                    <a:pt x="479560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536486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09375" y="8286878"/>
            <a:ext cx="2621026" cy="556228"/>
            <a:chOff x="0" y="0"/>
            <a:chExt cx="536486" cy="1138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6486" cy="113852"/>
            </a:xfrm>
            <a:custGeom>
              <a:avLst/>
              <a:gdLst/>
              <a:ahLst/>
              <a:cxnLst/>
              <a:rect l="l" t="t" r="r" b="b"/>
              <a:pathLst>
                <a:path w="536486" h="113852">
                  <a:moveTo>
                    <a:pt x="56926" y="0"/>
                  </a:moveTo>
                  <a:lnTo>
                    <a:pt x="479560" y="0"/>
                  </a:lnTo>
                  <a:cubicBezTo>
                    <a:pt x="510999" y="0"/>
                    <a:pt x="536486" y="25487"/>
                    <a:pt x="536486" y="56926"/>
                  </a:cubicBezTo>
                  <a:lnTo>
                    <a:pt x="536486" y="56926"/>
                  </a:lnTo>
                  <a:cubicBezTo>
                    <a:pt x="536486" y="72024"/>
                    <a:pt x="530488" y="86503"/>
                    <a:pt x="519812" y="97179"/>
                  </a:cubicBezTo>
                  <a:cubicBezTo>
                    <a:pt x="509137" y="107854"/>
                    <a:pt x="494657" y="113852"/>
                    <a:pt x="479560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536486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9395895" y="2964864"/>
            <a:ext cx="2419221" cy="5046228"/>
          </a:xfrm>
          <a:custGeom>
            <a:avLst/>
            <a:gdLst/>
            <a:ahLst/>
            <a:cxnLst/>
            <a:rect l="l" t="t" r="r" b="b"/>
            <a:pathLst>
              <a:path w="2419221" h="5046228">
                <a:moveTo>
                  <a:pt x="0" y="0"/>
                </a:moveTo>
                <a:lnTo>
                  <a:pt x="2419221" y="0"/>
                </a:lnTo>
                <a:lnTo>
                  <a:pt x="2419221" y="5046228"/>
                </a:lnTo>
                <a:lnTo>
                  <a:pt x="0" y="5046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2338299" y="2964864"/>
            <a:ext cx="2433780" cy="5076597"/>
          </a:xfrm>
          <a:custGeom>
            <a:avLst/>
            <a:gdLst/>
            <a:ahLst/>
            <a:cxnLst/>
            <a:rect l="l" t="t" r="r" b="b"/>
            <a:pathLst>
              <a:path w="2433780" h="5076597">
                <a:moveTo>
                  <a:pt x="0" y="0"/>
                </a:moveTo>
                <a:lnTo>
                  <a:pt x="2433780" y="0"/>
                </a:lnTo>
                <a:lnTo>
                  <a:pt x="2433780" y="5076597"/>
                </a:lnTo>
                <a:lnTo>
                  <a:pt x="0" y="5076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2205566" y="8286878"/>
            <a:ext cx="2699246" cy="556228"/>
            <a:chOff x="0" y="0"/>
            <a:chExt cx="552496" cy="11385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52496" cy="113852"/>
            </a:xfrm>
            <a:custGeom>
              <a:avLst/>
              <a:gdLst/>
              <a:ahLst/>
              <a:cxnLst/>
              <a:rect l="l" t="t" r="r" b="b"/>
              <a:pathLst>
                <a:path w="552496" h="113852">
                  <a:moveTo>
                    <a:pt x="56926" y="0"/>
                  </a:moveTo>
                  <a:lnTo>
                    <a:pt x="495570" y="0"/>
                  </a:lnTo>
                  <a:cubicBezTo>
                    <a:pt x="510668" y="0"/>
                    <a:pt x="525147" y="5998"/>
                    <a:pt x="535823" y="16673"/>
                  </a:cubicBezTo>
                  <a:cubicBezTo>
                    <a:pt x="546499" y="27349"/>
                    <a:pt x="552496" y="41828"/>
                    <a:pt x="552496" y="56926"/>
                  </a:cubicBezTo>
                  <a:lnTo>
                    <a:pt x="552496" y="56926"/>
                  </a:lnTo>
                  <a:cubicBezTo>
                    <a:pt x="552496" y="88365"/>
                    <a:pt x="527010" y="113852"/>
                    <a:pt x="495570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552496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006030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기부처 상세페이지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5027450" y="8286878"/>
            <a:ext cx="2699246" cy="556228"/>
            <a:chOff x="0" y="0"/>
            <a:chExt cx="552496" cy="11385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2496" cy="113852"/>
            </a:xfrm>
            <a:custGeom>
              <a:avLst/>
              <a:gdLst/>
              <a:ahLst/>
              <a:cxnLst/>
              <a:rect l="l" t="t" r="r" b="b"/>
              <a:pathLst>
                <a:path w="552496" h="113852">
                  <a:moveTo>
                    <a:pt x="56926" y="0"/>
                  </a:moveTo>
                  <a:lnTo>
                    <a:pt x="495570" y="0"/>
                  </a:lnTo>
                  <a:cubicBezTo>
                    <a:pt x="510668" y="0"/>
                    <a:pt x="525147" y="5998"/>
                    <a:pt x="535823" y="16673"/>
                  </a:cubicBezTo>
                  <a:cubicBezTo>
                    <a:pt x="546499" y="27349"/>
                    <a:pt x="552496" y="41828"/>
                    <a:pt x="552496" y="56926"/>
                  </a:cubicBezTo>
                  <a:lnTo>
                    <a:pt x="552496" y="56926"/>
                  </a:lnTo>
                  <a:cubicBezTo>
                    <a:pt x="552496" y="88365"/>
                    <a:pt x="527010" y="113852"/>
                    <a:pt x="495570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552496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5146643" y="2989368"/>
            <a:ext cx="2419221" cy="5046228"/>
          </a:xfrm>
          <a:custGeom>
            <a:avLst/>
            <a:gdLst/>
            <a:ahLst/>
            <a:cxnLst/>
            <a:rect l="l" t="t" r="r" b="b"/>
            <a:pathLst>
              <a:path w="2419221" h="5046228">
                <a:moveTo>
                  <a:pt x="0" y="0"/>
                </a:moveTo>
                <a:lnTo>
                  <a:pt x="2419221" y="0"/>
                </a:lnTo>
                <a:lnTo>
                  <a:pt x="2419221" y="5046228"/>
                </a:lnTo>
                <a:lnTo>
                  <a:pt x="0" y="5046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37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06 프론트엔드 개발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00623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게이미피케이션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53215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게이미피케이션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252556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게이미피케이션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27913" y="8301083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기부처 상세페이지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2651" y="5334000"/>
            <a:ext cx="18320651" cy="4953000"/>
            <a:chOff x="0" y="0"/>
            <a:chExt cx="4825192" cy="13044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25192" cy="1304494"/>
            </a:xfrm>
            <a:custGeom>
              <a:avLst/>
              <a:gdLst/>
              <a:ahLst/>
              <a:cxnLst/>
              <a:rect l="l" t="t" r="r" b="b"/>
              <a:pathLst>
                <a:path w="4825192" h="1304494">
                  <a:moveTo>
                    <a:pt x="0" y="0"/>
                  </a:moveTo>
                  <a:lnTo>
                    <a:pt x="4825192" y="0"/>
                  </a:lnTo>
                  <a:lnTo>
                    <a:pt x="4825192" y="1304494"/>
                  </a:lnTo>
                  <a:lnTo>
                    <a:pt x="0" y="1304494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25192" cy="1342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32873" y="8281519"/>
            <a:ext cx="1484106" cy="556228"/>
            <a:chOff x="0" y="0"/>
            <a:chExt cx="303775" cy="1138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3775" cy="113852"/>
            </a:xfrm>
            <a:custGeom>
              <a:avLst/>
              <a:gdLst/>
              <a:ahLst/>
              <a:cxnLst/>
              <a:rect l="l" t="t" r="r" b="b"/>
              <a:pathLst>
                <a:path w="303775" h="113852">
                  <a:moveTo>
                    <a:pt x="56926" y="0"/>
                  </a:moveTo>
                  <a:lnTo>
                    <a:pt x="246849" y="0"/>
                  </a:lnTo>
                  <a:cubicBezTo>
                    <a:pt x="278288" y="0"/>
                    <a:pt x="303775" y="25487"/>
                    <a:pt x="303775" y="56926"/>
                  </a:cubicBezTo>
                  <a:lnTo>
                    <a:pt x="303775" y="56926"/>
                  </a:lnTo>
                  <a:cubicBezTo>
                    <a:pt x="303775" y="72024"/>
                    <a:pt x="297777" y="86503"/>
                    <a:pt x="287102" y="97179"/>
                  </a:cubicBezTo>
                  <a:cubicBezTo>
                    <a:pt x="276426" y="107854"/>
                    <a:pt x="261947" y="113852"/>
                    <a:pt x="246849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03775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0262" y="8219689"/>
            <a:ext cx="2699246" cy="556228"/>
            <a:chOff x="0" y="0"/>
            <a:chExt cx="552496" cy="1138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2496" cy="113852"/>
            </a:xfrm>
            <a:custGeom>
              <a:avLst/>
              <a:gdLst/>
              <a:ahLst/>
              <a:cxnLst/>
              <a:rect l="l" t="t" r="r" b="b"/>
              <a:pathLst>
                <a:path w="552496" h="113852">
                  <a:moveTo>
                    <a:pt x="56926" y="0"/>
                  </a:moveTo>
                  <a:lnTo>
                    <a:pt x="495570" y="0"/>
                  </a:lnTo>
                  <a:cubicBezTo>
                    <a:pt x="510668" y="0"/>
                    <a:pt x="525147" y="5998"/>
                    <a:pt x="535823" y="16673"/>
                  </a:cubicBezTo>
                  <a:cubicBezTo>
                    <a:pt x="546499" y="27349"/>
                    <a:pt x="552496" y="41828"/>
                    <a:pt x="552496" y="56926"/>
                  </a:cubicBezTo>
                  <a:lnTo>
                    <a:pt x="552496" y="56926"/>
                  </a:lnTo>
                  <a:cubicBezTo>
                    <a:pt x="552496" y="88365"/>
                    <a:pt x="527010" y="113852"/>
                    <a:pt x="495570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52496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090726" y="8233894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검색 결과 페이지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839228" y="8219689"/>
            <a:ext cx="2699246" cy="556228"/>
            <a:chOff x="0" y="0"/>
            <a:chExt cx="552496" cy="113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2496" cy="113852"/>
            </a:xfrm>
            <a:custGeom>
              <a:avLst/>
              <a:gdLst/>
              <a:ahLst/>
              <a:cxnLst/>
              <a:rect l="l" t="t" r="r" b="b"/>
              <a:pathLst>
                <a:path w="552496" h="113852">
                  <a:moveTo>
                    <a:pt x="56926" y="0"/>
                  </a:moveTo>
                  <a:lnTo>
                    <a:pt x="495570" y="0"/>
                  </a:lnTo>
                  <a:cubicBezTo>
                    <a:pt x="510668" y="0"/>
                    <a:pt x="525147" y="5998"/>
                    <a:pt x="535823" y="16673"/>
                  </a:cubicBezTo>
                  <a:cubicBezTo>
                    <a:pt x="546499" y="27349"/>
                    <a:pt x="552496" y="41828"/>
                    <a:pt x="552496" y="56926"/>
                  </a:cubicBezTo>
                  <a:lnTo>
                    <a:pt x="552496" y="56926"/>
                  </a:lnTo>
                  <a:cubicBezTo>
                    <a:pt x="552496" y="88365"/>
                    <a:pt x="527010" y="113852"/>
                    <a:pt x="495570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552496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639692" y="8233894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검색 결과 페이지</a:t>
            </a:r>
          </a:p>
        </p:txBody>
      </p:sp>
      <p:sp>
        <p:nvSpPr>
          <p:cNvPr id="22" name="Freeform 22"/>
          <p:cNvSpPr/>
          <p:nvPr/>
        </p:nvSpPr>
        <p:spPr>
          <a:xfrm>
            <a:off x="3022126" y="2959505"/>
            <a:ext cx="2419221" cy="5046228"/>
          </a:xfrm>
          <a:custGeom>
            <a:avLst/>
            <a:gdLst/>
            <a:ahLst/>
            <a:cxnLst/>
            <a:rect l="l" t="t" r="r" b="b"/>
            <a:pathLst>
              <a:path w="2419221" h="5046228">
                <a:moveTo>
                  <a:pt x="0" y="0"/>
                </a:moveTo>
                <a:lnTo>
                  <a:pt x="2419221" y="0"/>
                </a:lnTo>
                <a:lnTo>
                  <a:pt x="2419221" y="5046228"/>
                </a:lnTo>
                <a:lnTo>
                  <a:pt x="0" y="504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6056742" y="2978557"/>
            <a:ext cx="2410088" cy="5027177"/>
          </a:xfrm>
          <a:custGeom>
            <a:avLst/>
            <a:gdLst/>
            <a:ahLst/>
            <a:cxnLst/>
            <a:rect l="l" t="t" r="r" b="b"/>
            <a:pathLst>
              <a:path w="2410088" h="5027177">
                <a:moveTo>
                  <a:pt x="0" y="0"/>
                </a:moveTo>
                <a:lnTo>
                  <a:pt x="2410087" y="0"/>
                </a:lnTo>
                <a:lnTo>
                  <a:pt x="2410087" y="5027176"/>
                </a:lnTo>
                <a:lnTo>
                  <a:pt x="0" y="5027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2958370" y="2959505"/>
            <a:ext cx="2410088" cy="5027177"/>
          </a:xfrm>
          <a:custGeom>
            <a:avLst/>
            <a:gdLst/>
            <a:ahLst/>
            <a:cxnLst/>
            <a:rect l="l" t="t" r="r" b="b"/>
            <a:pathLst>
              <a:path w="2410088" h="5027177">
                <a:moveTo>
                  <a:pt x="0" y="0"/>
                </a:moveTo>
                <a:lnTo>
                  <a:pt x="2410088" y="0"/>
                </a:lnTo>
                <a:lnTo>
                  <a:pt x="2410088" y="5027177"/>
                </a:lnTo>
                <a:lnTo>
                  <a:pt x="0" y="5027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9402990" y="2959505"/>
            <a:ext cx="2410088" cy="5027177"/>
          </a:xfrm>
          <a:custGeom>
            <a:avLst/>
            <a:gdLst/>
            <a:ahLst/>
            <a:cxnLst/>
            <a:rect l="l" t="t" r="r" b="b"/>
            <a:pathLst>
              <a:path w="2410088" h="5027177">
                <a:moveTo>
                  <a:pt x="0" y="0"/>
                </a:moveTo>
                <a:lnTo>
                  <a:pt x="2410088" y="0"/>
                </a:lnTo>
                <a:lnTo>
                  <a:pt x="2410088" y="5027177"/>
                </a:lnTo>
                <a:lnTo>
                  <a:pt x="0" y="5027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06 프론트엔드 개발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36393" y="8295724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기부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6540957" y="8281519"/>
            <a:ext cx="1484106" cy="556228"/>
            <a:chOff x="0" y="0"/>
            <a:chExt cx="303775" cy="11385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3775" cy="113852"/>
            </a:xfrm>
            <a:custGeom>
              <a:avLst/>
              <a:gdLst/>
              <a:ahLst/>
              <a:cxnLst/>
              <a:rect l="l" t="t" r="r" b="b"/>
              <a:pathLst>
                <a:path w="303775" h="113852">
                  <a:moveTo>
                    <a:pt x="56926" y="0"/>
                  </a:moveTo>
                  <a:lnTo>
                    <a:pt x="246849" y="0"/>
                  </a:lnTo>
                  <a:cubicBezTo>
                    <a:pt x="278288" y="0"/>
                    <a:pt x="303775" y="25487"/>
                    <a:pt x="303775" y="56926"/>
                  </a:cubicBezTo>
                  <a:lnTo>
                    <a:pt x="303775" y="56926"/>
                  </a:lnTo>
                  <a:cubicBezTo>
                    <a:pt x="303775" y="72024"/>
                    <a:pt x="297777" y="86503"/>
                    <a:pt x="287102" y="97179"/>
                  </a:cubicBezTo>
                  <a:cubicBezTo>
                    <a:pt x="276426" y="107854"/>
                    <a:pt x="261947" y="113852"/>
                    <a:pt x="246849" y="113852"/>
                  </a:cubicBezTo>
                  <a:lnTo>
                    <a:pt x="56926" y="113852"/>
                  </a:lnTo>
                  <a:cubicBezTo>
                    <a:pt x="25487" y="113852"/>
                    <a:pt x="0" y="88365"/>
                    <a:pt x="0" y="56926"/>
                  </a:cubicBezTo>
                  <a:lnTo>
                    <a:pt x="0" y="56926"/>
                  </a:lnTo>
                  <a:cubicBezTo>
                    <a:pt x="0" y="25487"/>
                    <a:pt x="25487" y="0"/>
                    <a:pt x="56926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303775" cy="14242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5744478" y="8295724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기부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60565" y="2760872"/>
            <a:ext cx="14166871" cy="3192470"/>
            <a:chOff x="0" y="0"/>
            <a:chExt cx="4049771" cy="9126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49771" cy="912606"/>
            </a:xfrm>
            <a:custGeom>
              <a:avLst/>
              <a:gdLst/>
              <a:ahLst/>
              <a:cxnLst/>
              <a:rect l="l" t="t" r="r" b="b"/>
              <a:pathLst>
                <a:path w="4049771" h="912606">
                  <a:moveTo>
                    <a:pt x="9290" y="0"/>
                  </a:moveTo>
                  <a:lnTo>
                    <a:pt x="4040481" y="0"/>
                  </a:lnTo>
                  <a:cubicBezTo>
                    <a:pt x="4045612" y="0"/>
                    <a:pt x="4049771" y="4159"/>
                    <a:pt x="4049771" y="9290"/>
                  </a:cubicBezTo>
                  <a:lnTo>
                    <a:pt x="4049771" y="903316"/>
                  </a:lnTo>
                  <a:cubicBezTo>
                    <a:pt x="4049771" y="905780"/>
                    <a:pt x="4048793" y="908143"/>
                    <a:pt x="4047050" y="909885"/>
                  </a:cubicBezTo>
                  <a:cubicBezTo>
                    <a:pt x="4045308" y="911627"/>
                    <a:pt x="4042945" y="912606"/>
                    <a:pt x="4040481" y="912606"/>
                  </a:cubicBezTo>
                  <a:lnTo>
                    <a:pt x="9290" y="912606"/>
                  </a:lnTo>
                  <a:cubicBezTo>
                    <a:pt x="4159" y="912606"/>
                    <a:pt x="0" y="908447"/>
                    <a:pt x="0" y="903316"/>
                  </a:cubicBezTo>
                  <a:lnTo>
                    <a:pt x="0" y="9290"/>
                  </a:lnTo>
                  <a:cubicBezTo>
                    <a:pt x="0" y="4159"/>
                    <a:pt x="4159" y="0"/>
                    <a:pt x="92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8BE6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049771" cy="960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47434" y="2339968"/>
            <a:ext cx="4690174" cy="841808"/>
            <a:chOff x="0" y="0"/>
            <a:chExt cx="1340743" cy="2406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0743" cy="240641"/>
            </a:xfrm>
            <a:custGeom>
              <a:avLst/>
              <a:gdLst/>
              <a:ahLst/>
              <a:cxnLst/>
              <a:rect l="l" t="t" r="r" b="b"/>
              <a:pathLst>
                <a:path w="1340743" h="240641">
                  <a:moveTo>
                    <a:pt x="77581" y="0"/>
                  </a:moveTo>
                  <a:lnTo>
                    <a:pt x="1263162" y="0"/>
                  </a:lnTo>
                  <a:cubicBezTo>
                    <a:pt x="1283738" y="0"/>
                    <a:pt x="1303471" y="8174"/>
                    <a:pt x="1318020" y="22723"/>
                  </a:cubicBezTo>
                  <a:cubicBezTo>
                    <a:pt x="1332569" y="37272"/>
                    <a:pt x="1340743" y="57006"/>
                    <a:pt x="1340743" y="77581"/>
                  </a:cubicBezTo>
                  <a:lnTo>
                    <a:pt x="1340743" y="163060"/>
                  </a:lnTo>
                  <a:cubicBezTo>
                    <a:pt x="1340743" y="183636"/>
                    <a:pt x="1332569" y="203369"/>
                    <a:pt x="1318020" y="217918"/>
                  </a:cubicBezTo>
                  <a:cubicBezTo>
                    <a:pt x="1303471" y="232467"/>
                    <a:pt x="1283738" y="240641"/>
                    <a:pt x="1263162" y="240641"/>
                  </a:cubicBezTo>
                  <a:lnTo>
                    <a:pt x="77581" y="240641"/>
                  </a:lnTo>
                  <a:cubicBezTo>
                    <a:pt x="57006" y="240641"/>
                    <a:pt x="37272" y="232467"/>
                    <a:pt x="22723" y="217918"/>
                  </a:cubicBezTo>
                  <a:cubicBezTo>
                    <a:pt x="8174" y="203369"/>
                    <a:pt x="0" y="183636"/>
                    <a:pt x="0" y="163060"/>
                  </a:cubicBezTo>
                  <a:lnTo>
                    <a:pt x="0" y="77581"/>
                  </a:lnTo>
                  <a:cubicBezTo>
                    <a:pt x="0" y="57006"/>
                    <a:pt x="8174" y="37272"/>
                    <a:pt x="22723" y="22723"/>
                  </a:cubicBezTo>
                  <a:cubicBezTo>
                    <a:pt x="37272" y="8174"/>
                    <a:pt x="57006" y="0"/>
                    <a:pt x="77581" y="0"/>
                  </a:cubicBezTo>
                  <a:close/>
                </a:path>
              </a:pathLst>
            </a:custGeom>
            <a:solidFill>
              <a:srgbClr val="F2C27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40743" cy="278741"/>
            </a:xfrm>
            <a:prstGeom prst="rect">
              <a:avLst/>
            </a:prstGeom>
          </p:spPr>
          <p:txBody>
            <a:bodyPr lIns="46804" tIns="46804" rIns="46804" bIns="4680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81115" y="6894831"/>
            <a:ext cx="5146320" cy="2864377"/>
            <a:chOff x="0" y="0"/>
            <a:chExt cx="1471138" cy="8188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71138" cy="818817"/>
            </a:xfrm>
            <a:custGeom>
              <a:avLst/>
              <a:gdLst/>
              <a:ahLst/>
              <a:cxnLst/>
              <a:rect l="l" t="t" r="r" b="b"/>
              <a:pathLst>
                <a:path w="1471138" h="818817">
                  <a:moveTo>
                    <a:pt x="25574" y="0"/>
                  </a:moveTo>
                  <a:lnTo>
                    <a:pt x="1445564" y="0"/>
                  </a:lnTo>
                  <a:cubicBezTo>
                    <a:pt x="1452346" y="0"/>
                    <a:pt x="1458851" y="2694"/>
                    <a:pt x="1463647" y="7490"/>
                  </a:cubicBezTo>
                  <a:cubicBezTo>
                    <a:pt x="1468443" y="12287"/>
                    <a:pt x="1471138" y="18791"/>
                    <a:pt x="1471138" y="25574"/>
                  </a:cubicBezTo>
                  <a:lnTo>
                    <a:pt x="1471138" y="793243"/>
                  </a:lnTo>
                  <a:cubicBezTo>
                    <a:pt x="1471138" y="807367"/>
                    <a:pt x="1459688" y="818817"/>
                    <a:pt x="1445564" y="818817"/>
                  </a:cubicBezTo>
                  <a:lnTo>
                    <a:pt x="25574" y="818817"/>
                  </a:lnTo>
                  <a:cubicBezTo>
                    <a:pt x="18791" y="818817"/>
                    <a:pt x="12287" y="816122"/>
                    <a:pt x="7490" y="811326"/>
                  </a:cubicBezTo>
                  <a:cubicBezTo>
                    <a:pt x="2694" y="806530"/>
                    <a:pt x="0" y="800025"/>
                    <a:pt x="0" y="793243"/>
                  </a:cubicBezTo>
                  <a:lnTo>
                    <a:pt x="0" y="25574"/>
                  </a:lnTo>
                  <a:cubicBezTo>
                    <a:pt x="0" y="11450"/>
                    <a:pt x="11450" y="0"/>
                    <a:pt x="25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8BE6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471138" cy="856917"/>
            </a:xfrm>
            <a:prstGeom prst="rect">
              <a:avLst/>
            </a:prstGeom>
          </p:spPr>
          <p:txBody>
            <a:bodyPr lIns="46804" tIns="46804" rIns="46804" bIns="4680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05300" y="6473927"/>
            <a:ext cx="3897951" cy="841808"/>
            <a:chOff x="0" y="0"/>
            <a:chExt cx="1114276" cy="2406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14276" cy="240641"/>
            </a:xfrm>
            <a:custGeom>
              <a:avLst/>
              <a:gdLst/>
              <a:ahLst/>
              <a:cxnLst/>
              <a:rect l="l" t="t" r="r" b="b"/>
              <a:pathLst>
                <a:path w="1114276" h="240641">
                  <a:moveTo>
                    <a:pt x="93349" y="0"/>
                  </a:moveTo>
                  <a:lnTo>
                    <a:pt x="1020927" y="0"/>
                  </a:lnTo>
                  <a:cubicBezTo>
                    <a:pt x="1045685" y="0"/>
                    <a:pt x="1069429" y="9835"/>
                    <a:pt x="1086935" y="27341"/>
                  </a:cubicBezTo>
                  <a:cubicBezTo>
                    <a:pt x="1104441" y="44848"/>
                    <a:pt x="1114276" y="68591"/>
                    <a:pt x="1114276" y="93349"/>
                  </a:cubicBezTo>
                  <a:lnTo>
                    <a:pt x="1114276" y="147292"/>
                  </a:lnTo>
                  <a:cubicBezTo>
                    <a:pt x="1114276" y="172050"/>
                    <a:pt x="1104441" y="195793"/>
                    <a:pt x="1086935" y="213300"/>
                  </a:cubicBezTo>
                  <a:cubicBezTo>
                    <a:pt x="1069429" y="230806"/>
                    <a:pt x="1045685" y="240641"/>
                    <a:pt x="1020927" y="240641"/>
                  </a:cubicBezTo>
                  <a:lnTo>
                    <a:pt x="93349" y="240641"/>
                  </a:lnTo>
                  <a:cubicBezTo>
                    <a:pt x="41794" y="240641"/>
                    <a:pt x="0" y="198847"/>
                    <a:pt x="0" y="147292"/>
                  </a:cubicBezTo>
                  <a:lnTo>
                    <a:pt x="0" y="93349"/>
                  </a:lnTo>
                  <a:cubicBezTo>
                    <a:pt x="0" y="68591"/>
                    <a:pt x="9835" y="44848"/>
                    <a:pt x="27341" y="27341"/>
                  </a:cubicBezTo>
                  <a:cubicBezTo>
                    <a:pt x="44848" y="9835"/>
                    <a:pt x="68591" y="0"/>
                    <a:pt x="93349" y="0"/>
                  </a:cubicBezTo>
                  <a:close/>
                </a:path>
              </a:pathLst>
            </a:custGeom>
            <a:solidFill>
              <a:srgbClr val="F2C27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14276" cy="278741"/>
            </a:xfrm>
            <a:prstGeom prst="rect">
              <a:avLst/>
            </a:prstGeom>
          </p:spPr>
          <p:txBody>
            <a:bodyPr lIns="46804" tIns="46804" rIns="46804" bIns="4680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60565" y="6894831"/>
            <a:ext cx="8161188" cy="2864377"/>
            <a:chOff x="0" y="0"/>
            <a:chExt cx="2332974" cy="8188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32974" cy="818817"/>
            </a:xfrm>
            <a:custGeom>
              <a:avLst/>
              <a:gdLst/>
              <a:ahLst/>
              <a:cxnLst/>
              <a:rect l="l" t="t" r="r" b="b"/>
              <a:pathLst>
                <a:path w="2332974" h="818817">
                  <a:moveTo>
                    <a:pt x="16127" y="0"/>
                  </a:moveTo>
                  <a:lnTo>
                    <a:pt x="2316848" y="0"/>
                  </a:lnTo>
                  <a:cubicBezTo>
                    <a:pt x="2321125" y="0"/>
                    <a:pt x="2325226" y="1699"/>
                    <a:pt x="2328251" y="4723"/>
                  </a:cubicBezTo>
                  <a:cubicBezTo>
                    <a:pt x="2331275" y="7748"/>
                    <a:pt x="2332974" y="11850"/>
                    <a:pt x="2332974" y="16127"/>
                  </a:cubicBezTo>
                  <a:lnTo>
                    <a:pt x="2332974" y="802690"/>
                  </a:lnTo>
                  <a:cubicBezTo>
                    <a:pt x="2332974" y="806967"/>
                    <a:pt x="2331275" y="811069"/>
                    <a:pt x="2328251" y="814093"/>
                  </a:cubicBezTo>
                  <a:cubicBezTo>
                    <a:pt x="2325226" y="817118"/>
                    <a:pt x="2321125" y="818817"/>
                    <a:pt x="2316848" y="818817"/>
                  </a:cubicBezTo>
                  <a:lnTo>
                    <a:pt x="16127" y="818817"/>
                  </a:lnTo>
                  <a:cubicBezTo>
                    <a:pt x="11850" y="818817"/>
                    <a:pt x="7748" y="817118"/>
                    <a:pt x="4723" y="814093"/>
                  </a:cubicBezTo>
                  <a:cubicBezTo>
                    <a:pt x="1699" y="811069"/>
                    <a:pt x="0" y="806967"/>
                    <a:pt x="0" y="802690"/>
                  </a:cubicBezTo>
                  <a:lnTo>
                    <a:pt x="0" y="16127"/>
                  </a:lnTo>
                  <a:cubicBezTo>
                    <a:pt x="0" y="11850"/>
                    <a:pt x="1699" y="7748"/>
                    <a:pt x="4723" y="4723"/>
                  </a:cubicBezTo>
                  <a:cubicBezTo>
                    <a:pt x="7748" y="1699"/>
                    <a:pt x="11850" y="0"/>
                    <a:pt x="161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8BE6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332974" cy="866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856144" y="6473927"/>
            <a:ext cx="4602855" cy="841808"/>
            <a:chOff x="0" y="0"/>
            <a:chExt cx="1315782" cy="24064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15782" cy="240641"/>
            </a:xfrm>
            <a:custGeom>
              <a:avLst/>
              <a:gdLst/>
              <a:ahLst/>
              <a:cxnLst/>
              <a:rect l="l" t="t" r="r" b="b"/>
              <a:pathLst>
                <a:path w="1315782" h="240641">
                  <a:moveTo>
                    <a:pt x="79053" y="0"/>
                  </a:moveTo>
                  <a:lnTo>
                    <a:pt x="1236729" y="0"/>
                  </a:lnTo>
                  <a:cubicBezTo>
                    <a:pt x="1257695" y="0"/>
                    <a:pt x="1277802" y="8329"/>
                    <a:pt x="1292628" y="23154"/>
                  </a:cubicBezTo>
                  <a:cubicBezTo>
                    <a:pt x="1307453" y="37979"/>
                    <a:pt x="1315782" y="58087"/>
                    <a:pt x="1315782" y="79053"/>
                  </a:cubicBezTo>
                  <a:lnTo>
                    <a:pt x="1315782" y="161588"/>
                  </a:lnTo>
                  <a:cubicBezTo>
                    <a:pt x="1315782" y="182554"/>
                    <a:pt x="1307453" y="202662"/>
                    <a:pt x="1292628" y="217487"/>
                  </a:cubicBezTo>
                  <a:cubicBezTo>
                    <a:pt x="1277802" y="232312"/>
                    <a:pt x="1257695" y="240641"/>
                    <a:pt x="1236729" y="240641"/>
                  </a:cubicBezTo>
                  <a:lnTo>
                    <a:pt x="79053" y="240641"/>
                  </a:lnTo>
                  <a:cubicBezTo>
                    <a:pt x="58087" y="240641"/>
                    <a:pt x="37979" y="232312"/>
                    <a:pt x="23154" y="217487"/>
                  </a:cubicBezTo>
                  <a:cubicBezTo>
                    <a:pt x="8329" y="202662"/>
                    <a:pt x="0" y="182554"/>
                    <a:pt x="0" y="161588"/>
                  </a:cubicBezTo>
                  <a:lnTo>
                    <a:pt x="0" y="79053"/>
                  </a:lnTo>
                  <a:cubicBezTo>
                    <a:pt x="0" y="58087"/>
                    <a:pt x="8329" y="37979"/>
                    <a:pt x="23154" y="23154"/>
                  </a:cubicBezTo>
                  <a:cubicBezTo>
                    <a:pt x="37979" y="8329"/>
                    <a:pt x="58087" y="0"/>
                    <a:pt x="79053" y="0"/>
                  </a:cubicBezTo>
                  <a:close/>
                </a:path>
              </a:pathLst>
            </a:custGeom>
            <a:solidFill>
              <a:srgbClr val="F2C27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15782" cy="278741"/>
            </a:xfrm>
            <a:prstGeom prst="rect">
              <a:avLst/>
            </a:prstGeom>
          </p:spPr>
          <p:txBody>
            <a:bodyPr lIns="46804" tIns="46804" rIns="46804" bIns="46804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994515" y="6645787"/>
            <a:ext cx="4195114" cy="47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8"/>
              </a:lnSpc>
              <a:spcBef>
                <a:spcPct val="0"/>
              </a:spcBef>
            </a:pPr>
            <a:r>
              <a:rPr lang="en-US" sz="2848" spc="-182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인증 및 데이터베이스</a:t>
            </a:r>
          </a:p>
        </p:txBody>
      </p:sp>
      <p:sp>
        <p:nvSpPr>
          <p:cNvPr id="27" name="Freeform 27"/>
          <p:cNvSpPr/>
          <p:nvPr/>
        </p:nvSpPr>
        <p:spPr>
          <a:xfrm>
            <a:off x="2518429" y="3633536"/>
            <a:ext cx="3142489" cy="1202002"/>
          </a:xfrm>
          <a:custGeom>
            <a:avLst/>
            <a:gdLst/>
            <a:ahLst/>
            <a:cxnLst/>
            <a:rect l="l" t="t" r="r" b="b"/>
            <a:pathLst>
              <a:path w="3142489" h="1202002">
                <a:moveTo>
                  <a:pt x="0" y="0"/>
                </a:moveTo>
                <a:lnTo>
                  <a:pt x="3142489" y="0"/>
                </a:lnTo>
                <a:lnTo>
                  <a:pt x="3142489" y="1202003"/>
                </a:lnTo>
                <a:lnTo>
                  <a:pt x="0" y="1202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6157572" y="3573277"/>
            <a:ext cx="3593492" cy="1567661"/>
          </a:xfrm>
          <a:custGeom>
            <a:avLst/>
            <a:gdLst/>
            <a:ahLst/>
            <a:cxnLst/>
            <a:rect l="l" t="t" r="r" b="b"/>
            <a:pathLst>
              <a:path w="3593492" h="1567661">
                <a:moveTo>
                  <a:pt x="0" y="0"/>
                </a:moveTo>
                <a:lnTo>
                  <a:pt x="3593492" y="0"/>
                </a:lnTo>
                <a:lnTo>
                  <a:pt x="3593492" y="1567660"/>
                </a:lnTo>
                <a:lnTo>
                  <a:pt x="0" y="156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10221752" y="3573277"/>
            <a:ext cx="5459800" cy="1515094"/>
          </a:xfrm>
          <a:custGeom>
            <a:avLst/>
            <a:gdLst/>
            <a:ahLst/>
            <a:cxnLst/>
            <a:rect l="l" t="t" r="r" b="b"/>
            <a:pathLst>
              <a:path w="5459800" h="1515094">
                <a:moveTo>
                  <a:pt x="0" y="0"/>
                </a:moveTo>
                <a:lnTo>
                  <a:pt x="5459800" y="0"/>
                </a:lnTo>
                <a:lnTo>
                  <a:pt x="5459800" y="1515094"/>
                </a:lnTo>
                <a:lnTo>
                  <a:pt x="0" y="1515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13792763" y="7477597"/>
            <a:ext cx="1916372" cy="2048840"/>
          </a:xfrm>
          <a:custGeom>
            <a:avLst/>
            <a:gdLst/>
            <a:ahLst/>
            <a:cxnLst/>
            <a:rect l="l" t="t" r="r" b="b"/>
            <a:pathLst>
              <a:path w="1916372" h="2048840">
                <a:moveTo>
                  <a:pt x="0" y="0"/>
                </a:moveTo>
                <a:lnTo>
                  <a:pt x="1916372" y="0"/>
                </a:lnTo>
                <a:lnTo>
                  <a:pt x="1916372" y="2048840"/>
                </a:lnTo>
                <a:lnTo>
                  <a:pt x="0" y="204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11580032" y="7543473"/>
            <a:ext cx="1917088" cy="1917088"/>
          </a:xfrm>
          <a:custGeom>
            <a:avLst/>
            <a:gdLst/>
            <a:ahLst/>
            <a:cxnLst/>
            <a:rect l="l" t="t" r="r" b="b"/>
            <a:pathLst>
              <a:path w="1917088" h="1917088">
                <a:moveTo>
                  <a:pt x="0" y="0"/>
                </a:moveTo>
                <a:lnTo>
                  <a:pt x="1917088" y="0"/>
                </a:lnTo>
                <a:lnTo>
                  <a:pt x="1917088" y="1917088"/>
                </a:lnTo>
                <a:lnTo>
                  <a:pt x="0" y="1917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2455709" y="8058685"/>
            <a:ext cx="2531981" cy="845049"/>
          </a:xfrm>
          <a:custGeom>
            <a:avLst/>
            <a:gdLst/>
            <a:ahLst/>
            <a:cxnLst/>
            <a:rect l="l" t="t" r="r" b="b"/>
            <a:pathLst>
              <a:path w="2531981" h="845049">
                <a:moveTo>
                  <a:pt x="0" y="0"/>
                </a:moveTo>
                <a:lnTo>
                  <a:pt x="2531981" y="0"/>
                </a:lnTo>
                <a:lnTo>
                  <a:pt x="2531981" y="845049"/>
                </a:lnTo>
                <a:lnTo>
                  <a:pt x="0" y="8450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7556799" y="7690499"/>
            <a:ext cx="2540403" cy="1623035"/>
          </a:xfrm>
          <a:custGeom>
            <a:avLst/>
            <a:gdLst/>
            <a:ahLst/>
            <a:cxnLst/>
            <a:rect l="l" t="t" r="r" b="b"/>
            <a:pathLst>
              <a:path w="2540403" h="1623035">
                <a:moveTo>
                  <a:pt x="0" y="0"/>
                </a:moveTo>
                <a:lnTo>
                  <a:pt x="2540403" y="0"/>
                </a:lnTo>
                <a:lnTo>
                  <a:pt x="2540403" y="1623036"/>
                </a:lnTo>
                <a:lnTo>
                  <a:pt x="0" y="1623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5660918" y="7906285"/>
            <a:ext cx="1757337" cy="1195714"/>
          </a:xfrm>
          <a:custGeom>
            <a:avLst/>
            <a:gdLst/>
            <a:ahLst/>
            <a:cxnLst/>
            <a:rect l="l" t="t" r="r" b="b"/>
            <a:pathLst>
              <a:path w="1757337" h="1195714">
                <a:moveTo>
                  <a:pt x="0" y="0"/>
                </a:moveTo>
                <a:lnTo>
                  <a:pt x="1757338" y="0"/>
                </a:lnTo>
                <a:lnTo>
                  <a:pt x="1757338" y="1195714"/>
                </a:lnTo>
                <a:lnTo>
                  <a:pt x="0" y="11957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 백엔드 개발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988430" y="2511827"/>
            <a:ext cx="4274698" cy="47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8"/>
              </a:lnSpc>
              <a:spcBef>
                <a:spcPct val="0"/>
              </a:spcBef>
            </a:pPr>
            <a:r>
              <a:rPr lang="en-US" sz="2848" spc="-182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프레임워크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822480" y="6645787"/>
            <a:ext cx="3552653" cy="47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8"/>
              </a:lnSpc>
              <a:spcBef>
                <a:spcPct val="0"/>
              </a:spcBef>
            </a:pPr>
            <a:r>
              <a:rPr lang="en-US" sz="2848" spc="-182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배포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54860" y="3663950"/>
            <a:ext cx="896114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영상처리</a:t>
            </a:r>
            <a:r>
              <a:rPr lang="en-US" sz="8000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기술을</a:t>
            </a:r>
            <a:r>
              <a:rPr lang="en-US" sz="8000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통한</a:t>
            </a:r>
            <a:endParaRPr lang="en-US" sz="8000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OCR </a:t>
            </a:r>
            <a:r>
              <a:rPr lang="en-US" sz="8000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성능개선</a:t>
            </a:r>
            <a:endParaRPr lang="en-US" sz="8000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 백엔드 개발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978873" y="2718764"/>
            <a:ext cx="6330254" cy="6330254"/>
          </a:xfrm>
          <a:custGeom>
            <a:avLst/>
            <a:gdLst/>
            <a:ahLst/>
            <a:cxnLst/>
            <a:rect l="l" t="t" r="r" b="b"/>
            <a:pathLst>
              <a:path w="6330254" h="6330254">
                <a:moveTo>
                  <a:pt x="0" y="0"/>
                </a:moveTo>
                <a:lnTo>
                  <a:pt x="6330254" y="0"/>
                </a:lnTo>
                <a:lnTo>
                  <a:pt x="6330254" y="6330254"/>
                </a:lnTo>
                <a:lnTo>
                  <a:pt x="0" y="6330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 백엔드 개발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16024" y="942975"/>
            <a:ext cx="391470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83023" y="4212913"/>
            <a:ext cx="32556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1.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3964" y="5102225"/>
            <a:ext cx="39670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42012" y="4245933"/>
            <a:ext cx="215480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프로젝트 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2012" y="5135245"/>
            <a:ext cx="30508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개발 배경 및 필요성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42012" y="6024558"/>
            <a:ext cx="339216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선행 기술 및 사례분석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2012" y="6913870"/>
            <a:ext cx="147205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개발</a:t>
            </a:r>
            <a:r>
              <a:rPr lang="en-US" sz="2799" dirty="0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en-US" sz="2799" dirty="0" err="1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목표</a:t>
            </a:r>
            <a:endParaRPr lang="en-US" sz="2799" dirty="0">
              <a:solidFill>
                <a:srgbClr val="101010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42012" y="7803183"/>
            <a:ext cx="136542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주요기능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2012" y="8692496"/>
            <a:ext cx="249614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프론트엔드 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8680" y="5991538"/>
            <a:ext cx="39424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3.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3964" y="6880850"/>
            <a:ext cx="48142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1322" y="7770163"/>
            <a:ext cx="38896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3964" y="8659476"/>
            <a:ext cx="48142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6.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83931" y="4273892"/>
            <a:ext cx="57916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7.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77420" y="5163205"/>
            <a:ext cx="57916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8.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71980" y="4306912"/>
            <a:ext cx="181347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백엔드 개발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71980" y="5196225"/>
            <a:ext cx="136542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개발환경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71980" y="6085537"/>
            <a:ext cx="113072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팀 소개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83931" y="6052517"/>
            <a:ext cx="48142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9.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86189" y="7746668"/>
            <a:ext cx="73156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부록</a:t>
            </a:r>
            <a:endParaRPr lang="en-US" sz="3200" dirty="0">
              <a:solidFill>
                <a:srgbClr val="F8BE64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571980" y="6890375"/>
            <a:ext cx="147205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시연 영상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86189" y="6857356"/>
            <a:ext cx="73156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10.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493371" y="4934218"/>
            <a:ext cx="11301259" cy="2415644"/>
          </a:xfrm>
          <a:custGeom>
            <a:avLst/>
            <a:gdLst/>
            <a:ahLst/>
            <a:cxnLst/>
            <a:rect l="l" t="t" r="r" b="b"/>
            <a:pathLst>
              <a:path w="11301259" h="2415644">
                <a:moveTo>
                  <a:pt x="0" y="0"/>
                </a:moveTo>
                <a:lnTo>
                  <a:pt x="11301258" y="0"/>
                </a:lnTo>
                <a:lnTo>
                  <a:pt x="11301258" y="2415644"/>
                </a:lnTo>
                <a:lnTo>
                  <a:pt x="0" y="2415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 백엔드 개발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93371" y="3084422"/>
            <a:ext cx="229782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spc="-30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문제</a:t>
            </a:r>
            <a:r>
              <a:rPr lang="en-US" sz="4800" spc="-30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4800" spc="-30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상황</a:t>
            </a:r>
            <a:endParaRPr lang="en-US" sz="4800" spc="-30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02288" y="290134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159196" y="4039771"/>
            <a:ext cx="5604804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Upscaling</a:t>
            </a:r>
          </a:p>
          <a:p>
            <a:pPr algn="ctr">
              <a:lnSpc>
                <a:spcPts val="4329"/>
              </a:lnSpc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Bicubic Interpolation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업스케일링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저해상도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텍스트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인식률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개선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 백엔드 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02288" y="290134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659830" y="4039771"/>
            <a:ext cx="2785713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Grayscaling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색상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정보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제거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연산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효율성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증대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 백엔드 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02288" y="290134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837032" y="3768309"/>
            <a:ext cx="6231767" cy="2757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Otsu Thresholding</a:t>
            </a:r>
          </a:p>
          <a:p>
            <a:pPr algn="ctr">
              <a:lnSpc>
                <a:spcPts val="4329"/>
              </a:lnSpc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Otsu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알고리즘으로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최적의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임계값을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계산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이진화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적용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배경과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문자의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대비를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최적화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 백엔드 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02288" y="290134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782984" y="4039771"/>
            <a:ext cx="4447616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Morphological Opening</a:t>
            </a:r>
          </a:p>
          <a:p>
            <a:pPr algn="ctr">
              <a:lnSpc>
                <a:spcPts val="4329"/>
              </a:lnSpc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침식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: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작은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노이즈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제거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팽창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: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글자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영역을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복원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 백엔드 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493371" y="4728310"/>
            <a:ext cx="11301259" cy="3277365"/>
          </a:xfrm>
          <a:custGeom>
            <a:avLst/>
            <a:gdLst/>
            <a:ahLst/>
            <a:cxnLst/>
            <a:rect l="l" t="t" r="r" b="b"/>
            <a:pathLst>
              <a:path w="11301259" h="3277365">
                <a:moveTo>
                  <a:pt x="0" y="0"/>
                </a:moveTo>
                <a:lnTo>
                  <a:pt x="11301258" y="0"/>
                </a:lnTo>
                <a:lnTo>
                  <a:pt x="11301258" y="3277366"/>
                </a:lnTo>
                <a:lnTo>
                  <a:pt x="0" y="327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 백엔드 개발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93371" y="3084422"/>
            <a:ext cx="237402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spc="-30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문제</a:t>
            </a:r>
            <a:r>
              <a:rPr lang="en-US" sz="4800" spc="-30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4800" spc="-30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해결</a:t>
            </a:r>
            <a:endParaRPr lang="en-US" sz="4800" spc="-30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2060" y="3663950"/>
            <a:ext cx="835154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사용자</a:t>
            </a:r>
            <a:r>
              <a:rPr lang="en-US" sz="8000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신뢰를</a:t>
            </a:r>
            <a:r>
              <a:rPr lang="en-US" sz="8000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위한</a:t>
            </a:r>
            <a:endParaRPr lang="en-US" sz="8000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비즈니스</a:t>
            </a:r>
            <a:r>
              <a:rPr lang="en-US" sz="8000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로직</a:t>
            </a:r>
            <a:r>
              <a:rPr lang="en-US" sz="8000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구현</a:t>
            </a:r>
            <a:endParaRPr lang="en-US" sz="8000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 백엔드 개발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34456" y="2220027"/>
            <a:ext cx="8484846" cy="661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JWT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인증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, DTO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분리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,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BCrypt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암호화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사용자는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제보와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투표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,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운영진은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검증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제보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시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‘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착한가게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사유‘와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‘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방문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후기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’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분리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3일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이내에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소비한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영수증으로만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인증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가능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한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가게는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30일에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한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번만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인증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가능</a:t>
            </a: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선행을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받은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사람의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글을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가게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페이지에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추가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(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추후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확장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)</a:t>
            </a:r>
          </a:p>
          <a:p>
            <a:pPr algn="ctr">
              <a:lnSpc>
                <a:spcPts val="4329"/>
              </a:lnSpc>
              <a:spcBef>
                <a:spcPct val="0"/>
              </a:spcBef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기부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내역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공개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예정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(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추후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확장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15038" y="2220027"/>
            <a:ext cx="4938161" cy="661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개인정보는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안전한가요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?</a:t>
            </a:r>
          </a:p>
          <a:p>
            <a:pPr algn="ctr">
              <a:lnSpc>
                <a:spcPts val="4329"/>
              </a:lnSpc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착한가게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판단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기준은요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?</a:t>
            </a:r>
          </a:p>
          <a:p>
            <a:pPr algn="ctr">
              <a:lnSpc>
                <a:spcPts val="4329"/>
              </a:lnSpc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기존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영수증으로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도용하면요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?</a:t>
            </a:r>
          </a:p>
          <a:p>
            <a:pPr algn="ctr">
              <a:lnSpc>
                <a:spcPts val="4329"/>
              </a:lnSpc>
              <a:spcBef>
                <a:spcPct val="0"/>
              </a:spcBef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한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사람이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여러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번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인증하면요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?</a:t>
            </a:r>
          </a:p>
          <a:p>
            <a:pPr algn="ctr">
              <a:lnSpc>
                <a:spcPts val="4329"/>
              </a:lnSpc>
              <a:spcBef>
                <a:spcPct val="0"/>
              </a:spcBef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사장님의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선행을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믿을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수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있나요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?</a:t>
            </a:r>
          </a:p>
          <a:p>
            <a:pPr algn="ctr">
              <a:lnSpc>
                <a:spcPts val="4329"/>
              </a:lnSpc>
              <a:spcBef>
                <a:spcPct val="0"/>
              </a:spcBef>
            </a:pPr>
            <a:endParaRPr lang="en-US" sz="3092" spc="-197" dirty="0">
              <a:solidFill>
                <a:srgbClr val="000000"/>
              </a:solidFill>
              <a:latin typeface="210 콤퓨타세탁"/>
              <a:ea typeface="210 콤퓨타세탁"/>
              <a:cs typeface="210 콤퓨타세탁"/>
              <a:sym typeface="210 콤퓨타세탁"/>
            </a:endParaR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기부금은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투명하게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</a:t>
            </a:r>
            <a:r>
              <a:rPr lang="en-US" sz="3092" spc="-197" dirty="0" err="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사용되나요</a:t>
            </a:r>
            <a:r>
              <a:rPr lang="en-US" sz="3092" spc="-197" dirty="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 백엔드 개발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2376" y="3294607"/>
            <a:ext cx="16186924" cy="4431170"/>
          </a:xfrm>
          <a:custGeom>
            <a:avLst/>
            <a:gdLst/>
            <a:ahLst/>
            <a:cxnLst/>
            <a:rect l="l" t="t" r="r" b="b"/>
            <a:pathLst>
              <a:path w="16186924" h="4431170">
                <a:moveTo>
                  <a:pt x="0" y="0"/>
                </a:moveTo>
                <a:lnTo>
                  <a:pt x="16186924" y="0"/>
                </a:lnTo>
                <a:lnTo>
                  <a:pt x="16186924" y="4431170"/>
                </a:lnTo>
                <a:lnTo>
                  <a:pt x="0" y="443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08 개발 환경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21312" y="6469745"/>
            <a:ext cx="2500510" cy="673566"/>
            <a:chOff x="0" y="0"/>
            <a:chExt cx="610674" cy="1644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674" cy="164498"/>
            </a:xfrm>
            <a:custGeom>
              <a:avLst/>
              <a:gdLst/>
              <a:ahLst/>
              <a:cxnLst/>
              <a:rect l="l" t="t" r="r" b="b"/>
              <a:pathLst>
                <a:path w="610674" h="164498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4248"/>
                  </a:lnTo>
                  <a:cubicBezTo>
                    <a:pt x="610674" y="134923"/>
                    <a:pt x="606433" y="145161"/>
                    <a:pt x="598885" y="152709"/>
                  </a:cubicBezTo>
                  <a:cubicBezTo>
                    <a:pt x="591337" y="160258"/>
                    <a:pt x="581099" y="164498"/>
                    <a:pt x="570424" y="164498"/>
                  </a:cubicBezTo>
                  <a:lnTo>
                    <a:pt x="40250" y="164498"/>
                  </a:lnTo>
                  <a:cubicBezTo>
                    <a:pt x="29575" y="164498"/>
                    <a:pt x="19337" y="160258"/>
                    <a:pt x="11789" y="152709"/>
                  </a:cubicBezTo>
                  <a:cubicBezTo>
                    <a:pt x="4241" y="145161"/>
                    <a:pt x="0" y="134923"/>
                    <a:pt x="0" y="124248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10674" cy="212123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콤퓨타세탁"/>
                  <a:ea typeface="210 콤퓨타세탁"/>
                  <a:cs typeface="210 콤퓨타세탁"/>
                  <a:sym typeface="210 콤퓨타세탁"/>
                </a:rPr>
                <a:t>서희정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03794" y="6469745"/>
            <a:ext cx="2500510" cy="673566"/>
            <a:chOff x="0" y="0"/>
            <a:chExt cx="610674" cy="164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0674" cy="164498"/>
            </a:xfrm>
            <a:custGeom>
              <a:avLst/>
              <a:gdLst/>
              <a:ahLst/>
              <a:cxnLst/>
              <a:rect l="l" t="t" r="r" b="b"/>
              <a:pathLst>
                <a:path w="610674" h="164498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4248"/>
                  </a:lnTo>
                  <a:cubicBezTo>
                    <a:pt x="610674" y="134923"/>
                    <a:pt x="606433" y="145161"/>
                    <a:pt x="598885" y="152709"/>
                  </a:cubicBezTo>
                  <a:cubicBezTo>
                    <a:pt x="591337" y="160258"/>
                    <a:pt x="581099" y="164498"/>
                    <a:pt x="570424" y="164498"/>
                  </a:cubicBezTo>
                  <a:lnTo>
                    <a:pt x="40250" y="164498"/>
                  </a:lnTo>
                  <a:cubicBezTo>
                    <a:pt x="29575" y="164498"/>
                    <a:pt x="19337" y="160258"/>
                    <a:pt x="11789" y="152709"/>
                  </a:cubicBezTo>
                  <a:cubicBezTo>
                    <a:pt x="4241" y="145161"/>
                    <a:pt x="0" y="134923"/>
                    <a:pt x="0" y="124248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10674" cy="212123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콤퓨타세탁"/>
                  <a:ea typeface="210 콤퓨타세탁"/>
                  <a:cs typeface="210 콤퓨타세탁"/>
                  <a:sym typeface="210 콤퓨타세탁"/>
                </a:rPr>
                <a:t>강병진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5963" y="6469745"/>
            <a:ext cx="2500510" cy="673566"/>
            <a:chOff x="0" y="0"/>
            <a:chExt cx="610674" cy="1644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674" cy="164498"/>
            </a:xfrm>
            <a:custGeom>
              <a:avLst/>
              <a:gdLst/>
              <a:ahLst/>
              <a:cxnLst/>
              <a:rect l="l" t="t" r="r" b="b"/>
              <a:pathLst>
                <a:path w="610674" h="164498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4248"/>
                  </a:lnTo>
                  <a:cubicBezTo>
                    <a:pt x="610674" y="134923"/>
                    <a:pt x="606433" y="145161"/>
                    <a:pt x="598885" y="152709"/>
                  </a:cubicBezTo>
                  <a:cubicBezTo>
                    <a:pt x="591337" y="160258"/>
                    <a:pt x="581099" y="164498"/>
                    <a:pt x="570424" y="164498"/>
                  </a:cubicBezTo>
                  <a:lnTo>
                    <a:pt x="40250" y="164498"/>
                  </a:lnTo>
                  <a:cubicBezTo>
                    <a:pt x="29575" y="164498"/>
                    <a:pt x="19337" y="160258"/>
                    <a:pt x="11789" y="152709"/>
                  </a:cubicBezTo>
                  <a:cubicBezTo>
                    <a:pt x="4241" y="145161"/>
                    <a:pt x="0" y="134923"/>
                    <a:pt x="0" y="124248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10674" cy="212123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콤퓨타세탁"/>
                  <a:ea typeface="210 콤퓨타세탁"/>
                  <a:cs typeface="210 콤퓨타세탁"/>
                  <a:sym typeface="210 콤퓨타세탁"/>
                </a:rPr>
                <a:t>김시연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70726" y="6469745"/>
            <a:ext cx="2500510" cy="673566"/>
            <a:chOff x="0" y="0"/>
            <a:chExt cx="610674" cy="1644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674" cy="164498"/>
            </a:xfrm>
            <a:custGeom>
              <a:avLst/>
              <a:gdLst/>
              <a:ahLst/>
              <a:cxnLst/>
              <a:rect l="l" t="t" r="r" b="b"/>
              <a:pathLst>
                <a:path w="610674" h="164498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4248"/>
                  </a:lnTo>
                  <a:cubicBezTo>
                    <a:pt x="610674" y="134923"/>
                    <a:pt x="606433" y="145161"/>
                    <a:pt x="598885" y="152709"/>
                  </a:cubicBezTo>
                  <a:cubicBezTo>
                    <a:pt x="591337" y="160258"/>
                    <a:pt x="581099" y="164498"/>
                    <a:pt x="570424" y="164498"/>
                  </a:cubicBezTo>
                  <a:lnTo>
                    <a:pt x="40250" y="164498"/>
                  </a:lnTo>
                  <a:cubicBezTo>
                    <a:pt x="29575" y="164498"/>
                    <a:pt x="19337" y="160258"/>
                    <a:pt x="11789" y="152709"/>
                  </a:cubicBezTo>
                  <a:cubicBezTo>
                    <a:pt x="4241" y="145161"/>
                    <a:pt x="0" y="134923"/>
                    <a:pt x="0" y="124248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FD735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10674" cy="212123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콤퓨타세탁"/>
                  <a:ea typeface="210 콤퓨타세탁"/>
                  <a:cs typeface="210 콤퓨타세탁"/>
                  <a:sym typeface="210 콤퓨타세탁"/>
                </a:rPr>
                <a:t>이설후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420191" y="3086100"/>
            <a:ext cx="1667717" cy="3097895"/>
          </a:xfrm>
          <a:custGeom>
            <a:avLst/>
            <a:gdLst/>
            <a:ahLst/>
            <a:cxnLst/>
            <a:rect l="l" t="t" r="r" b="b"/>
            <a:pathLst>
              <a:path w="1667717" h="3097895">
                <a:moveTo>
                  <a:pt x="0" y="0"/>
                </a:moveTo>
                <a:lnTo>
                  <a:pt x="1667717" y="0"/>
                </a:lnTo>
                <a:lnTo>
                  <a:pt x="1667717" y="3097895"/>
                </a:lnTo>
                <a:lnTo>
                  <a:pt x="0" y="30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0235709" y="3086100"/>
            <a:ext cx="1581019" cy="2950294"/>
          </a:xfrm>
          <a:custGeom>
            <a:avLst/>
            <a:gdLst/>
            <a:ahLst/>
            <a:cxnLst/>
            <a:rect l="l" t="t" r="r" b="b"/>
            <a:pathLst>
              <a:path w="1581019" h="2950294">
                <a:moveTo>
                  <a:pt x="0" y="0"/>
                </a:moveTo>
                <a:lnTo>
                  <a:pt x="1581018" y="0"/>
                </a:lnTo>
                <a:lnTo>
                  <a:pt x="1581018" y="2950294"/>
                </a:lnTo>
                <a:lnTo>
                  <a:pt x="0" y="2950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3845552" y="3108888"/>
            <a:ext cx="1822101" cy="2950294"/>
          </a:xfrm>
          <a:custGeom>
            <a:avLst/>
            <a:gdLst/>
            <a:ahLst/>
            <a:cxnLst/>
            <a:rect l="l" t="t" r="r" b="b"/>
            <a:pathLst>
              <a:path w="1822101" h="2950294">
                <a:moveTo>
                  <a:pt x="0" y="0"/>
                </a:moveTo>
                <a:lnTo>
                  <a:pt x="1822102" y="0"/>
                </a:lnTo>
                <a:lnTo>
                  <a:pt x="1822102" y="2950294"/>
                </a:lnTo>
                <a:lnTo>
                  <a:pt x="0" y="295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2548747" y="3134648"/>
            <a:ext cx="1845641" cy="2944572"/>
          </a:xfrm>
          <a:custGeom>
            <a:avLst/>
            <a:gdLst/>
            <a:ahLst/>
            <a:cxnLst/>
            <a:rect l="l" t="t" r="r" b="b"/>
            <a:pathLst>
              <a:path w="1845641" h="2944572">
                <a:moveTo>
                  <a:pt x="0" y="0"/>
                </a:moveTo>
                <a:lnTo>
                  <a:pt x="1845641" y="0"/>
                </a:lnTo>
                <a:lnTo>
                  <a:pt x="1845641" y="2944572"/>
                </a:lnTo>
                <a:lnTo>
                  <a:pt x="0" y="2944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2164414" y="7433760"/>
            <a:ext cx="2614306" cy="40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팀장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4414" y="8061099"/>
            <a:ext cx="2552463" cy="33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디자인, 프론트엔드, 배포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41740" y="7433760"/>
            <a:ext cx="2614306" cy="40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팀원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72661" y="8061099"/>
            <a:ext cx="2552463" cy="33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기획, 백엔드 리드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19065" y="7433760"/>
            <a:ext cx="2614306" cy="40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팀원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49986" y="8061099"/>
            <a:ext cx="2552463" cy="33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연동, 배포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24434" y="7433760"/>
            <a:ext cx="3170427" cy="40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팀원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33416" y="8061099"/>
            <a:ext cx="2552463" cy="33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프론트엔드 리드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09 팀 소개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7397610" y="2629856"/>
            <a:ext cx="3295702" cy="1312293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874257" y="2303714"/>
            <a:ext cx="6824008" cy="682400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4645" y="3061740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5" y="0"/>
                </a:lnTo>
                <a:lnTo>
                  <a:pt x="5862965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97952" y="2827409"/>
            <a:ext cx="5776619" cy="577661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585221" y="2520685"/>
            <a:ext cx="218342" cy="2183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908338" y="1554785"/>
            <a:ext cx="4950613" cy="2000092"/>
            <a:chOff x="0" y="0"/>
            <a:chExt cx="1013318" cy="4093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3318" cy="409390"/>
            </a:xfrm>
            <a:custGeom>
              <a:avLst/>
              <a:gdLst/>
              <a:ahLst/>
              <a:cxnLst/>
              <a:rect l="l" t="t" r="r" b="b"/>
              <a:pathLst>
                <a:path w="1013318" h="409390">
                  <a:moveTo>
                    <a:pt x="156383" y="0"/>
                  </a:moveTo>
                  <a:lnTo>
                    <a:pt x="856935" y="0"/>
                  </a:lnTo>
                  <a:cubicBezTo>
                    <a:pt x="943303" y="0"/>
                    <a:pt x="1013318" y="70015"/>
                    <a:pt x="1013318" y="156383"/>
                  </a:cubicBezTo>
                  <a:lnTo>
                    <a:pt x="1013318" y="253007"/>
                  </a:lnTo>
                  <a:cubicBezTo>
                    <a:pt x="1013318" y="339375"/>
                    <a:pt x="943303" y="409390"/>
                    <a:pt x="856935" y="409390"/>
                  </a:cubicBezTo>
                  <a:lnTo>
                    <a:pt x="156383" y="409390"/>
                  </a:lnTo>
                  <a:cubicBezTo>
                    <a:pt x="70015" y="409390"/>
                    <a:pt x="0" y="339375"/>
                    <a:pt x="0" y="253007"/>
                  </a:cubicBezTo>
                  <a:lnTo>
                    <a:pt x="0" y="156383"/>
                  </a:lnTo>
                  <a:cubicBezTo>
                    <a:pt x="0" y="70015"/>
                    <a:pt x="70015" y="0"/>
                    <a:pt x="15638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13318" cy="43796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262448" y="198799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1238511" y="1946960"/>
            <a:ext cx="1011607" cy="10116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1418017" y="2176650"/>
            <a:ext cx="652595" cy="582590"/>
          </a:xfrm>
          <a:custGeom>
            <a:avLst/>
            <a:gdLst/>
            <a:ahLst/>
            <a:cxnLst/>
            <a:rect l="l" t="t" r="r" b="b"/>
            <a:pathLst>
              <a:path w="652595" h="582590">
                <a:moveTo>
                  <a:pt x="0" y="0"/>
                </a:moveTo>
                <a:lnTo>
                  <a:pt x="652595" y="0"/>
                </a:lnTo>
                <a:lnTo>
                  <a:pt x="652595" y="582589"/>
                </a:lnTo>
                <a:lnTo>
                  <a:pt x="0" y="582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2748045" y="1889562"/>
            <a:ext cx="1957533" cy="41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착한 가게 소개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92507" y="2601281"/>
            <a:ext cx="3053035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업종별 추천 + 인증 기반 추천 + 위치 기반 추천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060738" y="1707185"/>
            <a:ext cx="5369334" cy="2000092"/>
            <a:chOff x="0" y="0"/>
            <a:chExt cx="1099024" cy="40939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99024" cy="409390"/>
            </a:xfrm>
            <a:custGeom>
              <a:avLst/>
              <a:gdLst/>
              <a:ahLst/>
              <a:cxnLst/>
              <a:rect l="l" t="t" r="r" b="b"/>
              <a:pathLst>
                <a:path w="1099024" h="409390">
                  <a:moveTo>
                    <a:pt x="144188" y="0"/>
                  </a:moveTo>
                  <a:lnTo>
                    <a:pt x="954837" y="0"/>
                  </a:lnTo>
                  <a:cubicBezTo>
                    <a:pt x="993078" y="0"/>
                    <a:pt x="1029752" y="15191"/>
                    <a:pt x="1056793" y="42232"/>
                  </a:cubicBezTo>
                  <a:cubicBezTo>
                    <a:pt x="1083833" y="69272"/>
                    <a:pt x="1099024" y="105947"/>
                    <a:pt x="1099024" y="144188"/>
                  </a:cubicBezTo>
                  <a:lnTo>
                    <a:pt x="1099024" y="265202"/>
                  </a:lnTo>
                  <a:cubicBezTo>
                    <a:pt x="1099024" y="303443"/>
                    <a:pt x="1083833" y="340118"/>
                    <a:pt x="1056793" y="367158"/>
                  </a:cubicBezTo>
                  <a:cubicBezTo>
                    <a:pt x="1029752" y="394198"/>
                    <a:pt x="993078" y="409390"/>
                    <a:pt x="954837" y="409390"/>
                  </a:cubicBezTo>
                  <a:lnTo>
                    <a:pt x="144188" y="409390"/>
                  </a:lnTo>
                  <a:cubicBezTo>
                    <a:pt x="105947" y="409390"/>
                    <a:pt x="69272" y="394198"/>
                    <a:pt x="42232" y="367158"/>
                  </a:cubicBezTo>
                  <a:cubicBezTo>
                    <a:pt x="15191" y="340118"/>
                    <a:pt x="0" y="303443"/>
                    <a:pt x="0" y="265202"/>
                  </a:cubicBezTo>
                  <a:lnTo>
                    <a:pt x="0" y="144188"/>
                  </a:lnTo>
                  <a:cubicBezTo>
                    <a:pt x="0" y="105947"/>
                    <a:pt x="15191" y="69272"/>
                    <a:pt x="42232" y="42232"/>
                  </a:cubicBezTo>
                  <a:cubicBezTo>
                    <a:pt x="69272" y="15191"/>
                    <a:pt x="105947" y="0"/>
                    <a:pt x="14418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099024" cy="43796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1414848" y="214039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1390911" y="2099360"/>
            <a:ext cx="1011607" cy="10116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1570417" y="2329050"/>
            <a:ext cx="652595" cy="582590"/>
          </a:xfrm>
          <a:custGeom>
            <a:avLst/>
            <a:gdLst/>
            <a:ahLst/>
            <a:cxnLst/>
            <a:rect l="l" t="t" r="r" b="b"/>
            <a:pathLst>
              <a:path w="652595" h="582590">
                <a:moveTo>
                  <a:pt x="0" y="0"/>
                </a:moveTo>
                <a:lnTo>
                  <a:pt x="652595" y="0"/>
                </a:lnTo>
                <a:lnTo>
                  <a:pt x="652595" y="582589"/>
                </a:lnTo>
                <a:lnTo>
                  <a:pt x="0" y="582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37"/>
          <p:cNvSpPr txBox="1"/>
          <p:nvPr/>
        </p:nvSpPr>
        <p:spPr>
          <a:xfrm>
            <a:off x="12829936" y="1716071"/>
            <a:ext cx="1957533" cy="41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착한 가게 소개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23468" y="2489589"/>
            <a:ext cx="3053035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업종별 추천 + 인증 기반 추천 + 위치 기반 추천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0959138" y="4520466"/>
            <a:ext cx="5470934" cy="2000092"/>
            <a:chOff x="0" y="0"/>
            <a:chExt cx="1119820" cy="40939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19820" cy="409390"/>
            </a:xfrm>
            <a:custGeom>
              <a:avLst/>
              <a:gdLst/>
              <a:ahLst/>
              <a:cxnLst/>
              <a:rect l="l" t="t" r="r" b="b"/>
              <a:pathLst>
                <a:path w="1119820" h="409390">
                  <a:moveTo>
                    <a:pt x="141510" y="0"/>
                  </a:moveTo>
                  <a:lnTo>
                    <a:pt x="978310" y="0"/>
                  </a:lnTo>
                  <a:cubicBezTo>
                    <a:pt x="1015841" y="0"/>
                    <a:pt x="1051835" y="14909"/>
                    <a:pt x="1078373" y="41447"/>
                  </a:cubicBezTo>
                  <a:cubicBezTo>
                    <a:pt x="1104911" y="67986"/>
                    <a:pt x="1119820" y="103979"/>
                    <a:pt x="1119820" y="141510"/>
                  </a:cubicBezTo>
                  <a:lnTo>
                    <a:pt x="1119820" y="267880"/>
                  </a:lnTo>
                  <a:cubicBezTo>
                    <a:pt x="1119820" y="305410"/>
                    <a:pt x="1104911" y="341404"/>
                    <a:pt x="1078373" y="367942"/>
                  </a:cubicBezTo>
                  <a:cubicBezTo>
                    <a:pt x="1051835" y="394481"/>
                    <a:pt x="1015841" y="409390"/>
                    <a:pt x="978310" y="409390"/>
                  </a:cubicBezTo>
                  <a:lnTo>
                    <a:pt x="141510" y="409390"/>
                  </a:lnTo>
                  <a:cubicBezTo>
                    <a:pt x="103979" y="409390"/>
                    <a:pt x="67986" y="394481"/>
                    <a:pt x="41447" y="367942"/>
                  </a:cubicBezTo>
                  <a:cubicBezTo>
                    <a:pt x="14909" y="341404"/>
                    <a:pt x="0" y="305410"/>
                    <a:pt x="0" y="267880"/>
                  </a:cubicBezTo>
                  <a:lnTo>
                    <a:pt x="0" y="141510"/>
                  </a:lnTo>
                  <a:cubicBezTo>
                    <a:pt x="0" y="103979"/>
                    <a:pt x="14909" y="67986"/>
                    <a:pt x="41447" y="41447"/>
                  </a:cubicBezTo>
                  <a:cubicBezTo>
                    <a:pt x="67986" y="14909"/>
                    <a:pt x="103979" y="0"/>
                    <a:pt x="14151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1119820" cy="43796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313248" y="495367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1289311" y="4912641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11434291" y="5145300"/>
            <a:ext cx="788760" cy="598023"/>
          </a:xfrm>
          <a:custGeom>
            <a:avLst/>
            <a:gdLst/>
            <a:ahLst/>
            <a:cxnLst/>
            <a:rect l="l" t="t" r="r" b="b"/>
            <a:pathLst>
              <a:path w="788760" h="598023">
                <a:moveTo>
                  <a:pt x="0" y="0"/>
                </a:moveTo>
                <a:lnTo>
                  <a:pt x="788760" y="0"/>
                </a:lnTo>
                <a:lnTo>
                  <a:pt x="788760" y="598023"/>
                </a:lnTo>
                <a:lnTo>
                  <a:pt x="0" y="598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7" name="TextBox 47"/>
          <p:cNvSpPr txBox="1"/>
          <p:nvPr/>
        </p:nvSpPr>
        <p:spPr>
          <a:xfrm>
            <a:off x="12283495" y="4698262"/>
            <a:ext cx="3205435" cy="38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2"/>
              </a:lnSpc>
              <a:spcBef>
                <a:spcPct val="0"/>
              </a:spcBef>
            </a:pPr>
            <a:r>
              <a:rPr lang="en-US" sz="22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커뮤니티 중심 선순환 구조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354004" y="5238816"/>
            <a:ext cx="3213606" cy="98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사용자 간의 상호작용 바탕으로,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리뷰 · 가게 제보 · 차기 돈쭐 가게 선정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1169659" y="7333746"/>
            <a:ext cx="5260414" cy="2000092"/>
            <a:chOff x="0" y="0"/>
            <a:chExt cx="1076730" cy="40939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76730" cy="409390"/>
            </a:xfrm>
            <a:custGeom>
              <a:avLst/>
              <a:gdLst/>
              <a:ahLst/>
              <a:cxnLst/>
              <a:rect l="l" t="t" r="r" b="b"/>
              <a:pathLst>
                <a:path w="1076730" h="409390">
                  <a:moveTo>
                    <a:pt x="147173" y="0"/>
                  </a:moveTo>
                  <a:lnTo>
                    <a:pt x="929557" y="0"/>
                  </a:lnTo>
                  <a:cubicBezTo>
                    <a:pt x="968589" y="0"/>
                    <a:pt x="1006024" y="15506"/>
                    <a:pt x="1033624" y="43106"/>
                  </a:cubicBezTo>
                  <a:cubicBezTo>
                    <a:pt x="1061224" y="70706"/>
                    <a:pt x="1076730" y="108140"/>
                    <a:pt x="1076730" y="147173"/>
                  </a:cubicBezTo>
                  <a:lnTo>
                    <a:pt x="1076730" y="262216"/>
                  </a:lnTo>
                  <a:cubicBezTo>
                    <a:pt x="1076730" y="301249"/>
                    <a:pt x="1061224" y="338683"/>
                    <a:pt x="1033624" y="366284"/>
                  </a:cubicBezTo>
                  <a:cubicBezTo>
                    <a:pt x="1006024" y="393884"/>
                    <a:pt x="968589" y="409390"/>
                    <a:pt x="929557" y="409390"/>
                  </a:cubicBezTo>
                  <a:lnTo>
                    <a:pt x="147173" y="409390"/>
                  </a:lnTo>
                  <a:cubicBezTo>
                    <a:pt x="108140" y="409390"/>
                    <a:pt x="70706" y="393884"/>
                    <a:pt x="43106" y="366284"/>
                  </a:cubicBezTo>
                  <a:cubicBezTo>
                    <a:pt x="15506" y="338683"/>
                    <a:pt x="0" y="301249"/>
                    <a:pt x="0" y="262216"/>
                  </a:cubicBezTo>
                  <a:lnTo>
                    <a:pt x="0" y="147173"/>
                  </a:lnTo>
                  <a:cubicBezTo>
                    <a:pt x="0" y="108140"/>
                    <a:pt x="15506" y="70706"/>
                    <a:pt x="43106" y="43106"/>
                  </a:cubicBezTo>
                  <a:cubicBezTo>
                    <a:pt x="70706" y="15506"/>
                    <a:pt x="108140" y="0"/>
                    <a:pt x="14717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1076730" cy="43796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11523769" y="7766958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3" name="Group 53"/>
          <p:cNvGrpSpPr/>
          <p:nvPr/>
        </p:nvGrpSpPr>
        <p:grpSpPr>
          <a:xfrm>
            <a:off x="11499831" y="7725922"/>
            <a:ext cx="1011607" cy="1011607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Freeform 56"/>
          <p:cNvSpPr/>
          <p:nvPr/>
        </p:nvSpPr>
        <p:spPr>
          <a:xfrm>
            <a:off x="11699243" y="7962396"/>
            <a:ext cx="651842" cy="510807"/>
          </a:xfrm>
          <a:custGeom>
            <a:avLst/>
            <a:gdLst/>
            <a:ahLst/>
            <a:cxnLst/>
            <a:rect l="l" t="t" r="r" b="b"/>
            <a:pathLst>
              <a:path w="651842" h="510807">
                <a:moveTo>
                  <a:pt x="0" y="0"/>
                </a:moveTo>
                <a:lnTo>
                  <a:pt x="651842" y="0"/>
                </a:lnTo>
                <a:lnTo>
                  <a:pt x="651842" y="510808"/>
                </a:lnTo>
                <a:lnTo>
                  <a:pt x="0" y="510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7" name="TextBox 57"/>
          <p:cNvSpPr txBox="1"/>
          <p:nvPr/>
        </p:nvSpPr>
        <p:spPr>
          <a:xfrm>
            <a:off x="13210577" y="7667121"/>
            <a:ext cx="1555110" cy="41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기부 시스템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653828" y="8380242"/>
            <a:ext cx="3053035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돈쭐 활동 → 포인트 → 캐릭터 육성 → 기부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5940842" y="517674"/>
            <a:ext cx="9784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Contact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4385046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About Us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154289" y="517674"/>
            <a:ext cx="735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Service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898530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Home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97103" y="767051"/>
            <a:ext cx="5320541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01 프로젝트 개요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394862" y="9376743"/>
            <a:ext cx="6122782" cy="45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3152">
                <a:solidFill>
                  <a:srgbClr val="737373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사용자 참여형 착한 소비 인증 플랫폼,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6517644" y="9230439"/>
            <a:ext cx="1095897" cy="605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</a:pPr>
            <a:r>
              <a:rPr lang="en-US" sz="4052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돈쭐</a:t>
            </a:r>
          </a:p>
        </p:txBody>
      </p:sp>
      <p:sp>
        <p:nvSpPr>
          <p:cNvPr id="66" name="AutoShape 66"/>
          <p:cNvSpPr/>
          <p:nvPr/>
        </p:nvSpPr>
        <p:spPr>
          <a:xfrm>
            <a:off x="7691143" y="5493474"/>
            <a:ext cx="3003249" cy="27038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0585221" y="5384303"/>
            <a:ext cx="218342" cy="21834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585221" y="8333792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AutoShape 73"/>
          <p:cNvSpPr/>
          <p:nvPr/>
        </p:nvSpPr>
        <p:spPr>
          <a:xfrm>
            <a:off x="7176745" y="7333746"/>
            <a:ext cx="3408477" cy="110921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4" name="Freeform 74"/>
          <p:cNvSpPr/>
          <p:nvPr/>
        </p:nvSpPr>
        <p:spPr>
          <a:xfrm>
            <a:off x="2841899" y="2991808"/>
            <a:ext cx="2606399" cy="4929361"/>
          </a:xfrm>
          <a:custGeom>
            <a:avLst/>
            <a:gdLst/>
            <a:ahLst/>
            <a:cxnLst/>
            <a:rect l="l" t="t" r="r" b="b"/>
            <a:pathLst>
              <a:path w="2606399" h="4929361">
                <a:moveTo>
                  <a:pt x="0" y="0"/>
                </a:moveTo>
                <a:lnTo>
                  <a:pt x="2606399" y="0"/>
                </a:lnTo>
                <a:lnTo>
                  <a:pt x="2606399" y="4929361"/>
                </a:lnTo>
                <a:lnTo>
                  <a:pt x="0" y="49293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10 시연 영상</a:t>
            </a:r>
          </a:p>
        </p:txBody>
      </p:sp>
      <p:sp>
        <p:nvSpPr>
          <p:cNvPr id="3" name="Freeform 3">
            <a:hlinkClick r:id="rId2"/>
          </p:cNvPr>
          <p:cNvSpPr/>
          <p:nvPr/>
        </p:nvSpPr>
        <p:spPr>
          <a:xfrm>
            <a:off x="6615593" y="746148"/>
            <a:ext cx="5056813" cy="9563712"/>
          </a:xfrm>
          <a:custGeom>
            <a:avLst/>
            <a:gdLst/>
            <a:ahLst/>
            <a:cxnLst/>
            <a:rect l="l" t="t" r="r" b="b"/>
            <a:pathLst>
              <a:path w="5056813" h="9563712">
                <a:moveTo>
                  <a:pt x="0" y="0"/>
                </a:moveTo>
                <a:lnTo>
                  <a:pt x="5056812" y="0"/>
                </a:lnTo>
                <a:lnTo>
                  <a:pt x="5056812" y="9563712"/>
                </a:lnTo>
                <a:lnTo>
                  <a:pt x="0" y="956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761EF7-8E4B-1AAA-DB04-48580715A962}"/>
              </a:ext>
            </a:extLst>
          </p:cNvPr>
          <p:cNvSpPr txBox="1"/>
          <p:nvPr/>
        </p:nvSpPr>
        <p:spPr>
          <a:xfrm>
            <a:off x="8820833" y="70485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hlinkClick r:id="rId2"/>
              </a:rPr>
              <a:t>링크</a:t>
            </a:r>
            <a:endParaRPr kumimoji="1" lang="en-US" altLang="ko-K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93607" y="8721521"/>
            <a:ext cx="5100787" cy="53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338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감사합니다:)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93607" y="7514573"/>
            <a:ext cx="5100787" cy="109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82"/>
              </a:lnSpc>
            </a:pPr>
            <a:r>
              <a:rPr lang="en-US" sz="6756" b="1">
                <a:solidFill>
                  <a:srgbClr val="F8BE64"/>
                </a:solidFill>
                <a:latin typeface="Gotham Bold"/>
                <a:ea typeface="Gotham Bold"/>
                <a:cs typeface="Gotham Bold"/>
                <a:sym typeface="Gotham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5887616" y="1350714"/>
            <a:ext cx="6230534" cy="6230534"/>
          </a:xfrm>
          <a:custGeom>
            <a:avLst/>
            <a:gdLst/>
            <a:ahLst/>
            <a:cxnLst/>
            <a:rect l="l" t="t" r="r" b="b"/>
            <a:pathLst>
              <a:path w="6230534" h="6230534">
                <a:moveTo>
                  <a:pt x="0" y="0"/>
                </a:moveTo>
                <a:lnTo>
                  <a:pt x="6230534" y="0"/>
                </a:lnTo>
                <a:lnTo>
                  <a:pt x="6230534" y="6230534"/>
                </a:lnTo>
                <a:lnTo>
                  <a:pt x="0" y="623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40925" y="1555284"/>
            <a:ext cx="12006149" cy="8322988"/>
          </a:xfrm>
          <a:custGeom>
            <a:avLst/>
            <a:gdLst/>
            <a:ahLst/>
            <a:cxnLst/>
            <a:rect l="l" t="t" r="r" b="b"/>
            <a:pathLst>
              <a:path w="12006149" h="8322988">
                <a:moveTo>
                  <a:pt x="0" y="0"/>
                </a:moveTo>
                <a:lnTo>
                  <a:pt x="12006150" y="0"/>
                </a:lnTo>
                <a:lnTo>
                  <a:pt x="12006150" y="8322988"/>
                </a:lnTo>
                <a:lnTo>
                  <a:pt x="0" y="8322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7103" y="767051"/>
            <a:ext cx="7379026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부록 - 유스케이스 다이어그램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3829" y="1845537"/>
            <a:ext cx="10908893" cy="8126463"/>
          </a:xfrm>
          <a:custGeom>
            <a:avLst/>
            <a:gdLst/>
            <a:ahLst/>
            <a:cxnLst/>
            <a:rect l="l" t="t" r="r" b="b"/>
            <a:pathLst>
              <a:path w="10908893" h="8126463">
                <a:moveTo>
                  <a:pt x="0" y="0"/>
                </a:moveTo>
                <a:lnTo>
                  <a:pt x="10908893" y="0"/>
                </a:lnTo>
                <a:lnTo>
                  <a:pt x="10908893" y="8126463"/>
                </a:lnTo>
                <a:lnTo>
                  <a:pt x="0" y="8126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7103" y="767051"/>
            <a:ext cx="7379026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부록 - 플로우차트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18623"/>
            <a:ext cx="16230600" cy="5944457"/>
          </a:xfrm>
          <a:custGeom>
            <a:avLst/>
            <a:gdLst/>
            <a:ahLst/>
            <a:cxnLst/>
            <a:rect l="l" t="t" r="r" b="b"/>
            <a:pathLst>
              <a:path w="16230600" h="5944457">
                <a:moveTo>
                  <a:pt x="0" y="0"/>
                </a:moveTo>
                <a:lnTo>
                  <a:pt x="16230600" y="0"/>
                </a:lnTo>
                <a:lnTo>
                  <a:pt x="16230600" y="5944458"/>
                </a:lnTo>
                <a:lnTo>
                  <a:pt x="0" y="5944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7103" y="767051"/>
            <a:ext cx="7379026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부록 - 클래스 다이어그램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92302" y="2019824"/>
            <a:ext cx="9235695" cy="7238476"/>
          </a:xfrm>
          <a:custGeom>
            <a:avLst/>
            <a:gdLst/>
            <a:ahLst/>
            <a:cxnLst/>
            <a:rect l="l" t="t" r="r" b="b"/>
            <a:pathLst>
              <a:path w="9235695" h="7238476">
                <a:moveTo>
                  <a:pt x="0" y="0"/>
                </a:moveTo>
                <a:lnTo>
                  <a:pt x="9235695" y="0"/>
                </a:lnTo>
                <a:lnTo>
                  <a:pt x="9235695" y="7238476"/>
                </a:lnTo>
                <a:lnTo>
                  <a:pt x="0" y="723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7103" y="767051"/>
            <a:ext cx="8494980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부록 - 개체-관계 다이어그램 (ERD)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4111" y="2452246"/>
            <a:ext cx="11399778" cy="6927794"/>
          </a:xfrm>
          <a:custGeom>
            <a:avLst/>
            <a:gdLst/>
            <a:ahLst/>
            <a:cxnLst/>
            <a:rect l="l" t="t" r="r" b="b"/>
            <a:pathLst>
              <a:path w="11399778" h="6927794">
                <a:moveTo>
                  <a:pt x="0" y="0"/>
                </a:moveTo>
                <a:lnTo>
                  <a:pt x="11399778" y="0"/>
                </a:lnTo>
                <a:lnTo>
                  <a:pt x="11399778" y="6927794"/>
                </a:lnTo>
                <a:lnTo>
                  <a:pt x="0" y="6927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8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7103" y="767051"/>
            <a:ext cx="8494980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부록 - 시퀀스 다이어그램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2846" y="1806631"/>
            <a:ext cx="8494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192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(1) 소비 인증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41899" y="2644831"/>
            <a:ext cx="12112308" cy="6613469"/>
          </a:xfrm>
          <a:custGeom>
            <a:avLst/>
            <a:gdLst/>
            <a:ahLst/>
            <a:cxnLst/>
            <a:rect l="l" t="t" r="r" b="b"/>
            <a:pathLst>
              <a:path w="12112308" h="6613469">
                <a:moveTo>
                  <a:pt x="0" y="0"/>
                </a:moveTo>
                <a:lnTo>
                  <a:pt x="12112308" y="0"/>
                </a:lnTo>
                <a:lnTo>
                  <a:pt x="12112308" y="6613469"/>
                </a:lnTo>
                <a:lnTo>
                  <a:pt x="0" y="6613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7103" y="767051"/>
            <a:ext cx="8494980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부록 - 시퀀스 다이어그램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2846" y="1806631"/>
            <a:ext cx="8494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192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(2) 착한가게 제보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6934" y="2644831"/>
            <a:ext cx="12321672" cy="6613469"/>
          </a:xfrm>
          <a:custGeom>
            <a:avLst/>
            <a:gdLst/>
            <a:ahLst/>
            <a:cxnLst/>
            <a:rect l="l" t="t" r="r" b="b"/>
            <a:pathLst>
              <a:path w="12321672" h="6613469">
                <a:moveTo>
                  <a:pt x="0" y="0"/>
                </a:moveTo>
                <a:lnTo>
                  <a:pt x="12321672" y="0"/>
                </a:lnTo>
                <a:lnTo>
                  <a:pt x="12321672" y="6613469"/>
                </a:lnTo>
                <a:lnTo>
                  <a:pt x="0" y="6613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7103" y="767051"/>
            <a:ext cx="8494980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부록 - 시퀀스 다이어그램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2846" y="1806631"/>
            <a:ext cx="8494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192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(3) 기부 수행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0443" y="2166530"/>
            <a:ext cx="168193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돈쭐내다: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35440" y="2197010"/>
            <a:ext cx="14555042" cy="52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돈’과 ‘혼쭐내다’의 합성어로 선행을 베푼 자영업자나 기업의 물건을 적극적으로 ‘사 주는’ 행위</a:t>
            </a:r>
          </a:p>
        </p:txBody>
      </p:sp>
      <p:sp>
        <p:nvSpPr>
          <p:cNvPr id="4" name="Freeform 4"/>
          <p:cNvSpPr/>
          <p:nvPr/>
        </p:nvSpPr>
        <p:spPr>
          <a:xfrm>
            <a:off x="6990916" y="8152584"/>
            <a:ext cx="247059" cy="130941"/>
          </a:xfrm>
          <a:custGeom>
            <a:avLst/>
            <a:gdLst/>
            <a:ahLst/>
            <a:cxnLst/>
            <a:rect l="l" t="t" r="r" b="b"/>
            <a:pathLst>
              <a:path w="247059" h="130941">
                <a:moveTo>
                  <a:pt x="0" y="0"/>
                </a:moveTo>
                <a:lnTo>
                  <a:pt x="247059" y="0"/>
                </a:lnTo>
                <a:lnTo>
                  <a:pt x="247059" y="130941"/>
                </a:lnTo>
                <a:lnTo>
                  <a:pt x="0" y="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495020" y="2243548"/>
            <a:ext cx="1366838" cy="460057"/>
            <a:chOff x="0" y="0"/>
            <a:chExt cx="1822450" cy="613410"/>
          </a:xfrm>
        </p:grpSpPr>
        <p:sp>
          <p:nvSpPr>
            <p:cNvPr id="6" name="Freeform 6"/>
            <p:cNvSpPr/>
            <p:nvPr/>
          </p:nvSpPr>
          <p:spPr>
            <a:xfrm>
              <a:off x="-45720" y="-19050"/>
              <a:ext cx="1892300" cy="737870"/>
            </a:xfrm>
            <a:custGeom>
              <a:avLst/>
              <a:gdLst/>
              <a:ahLst/>
              <a:cxnLst/>
              <a:rect l="l" t="t" r="r" b="b"/>
              <a:pathLst>
                <a:path w="1892300" h="737870">
                  <a:moveTo>
                    <a:pt x="96520" y="119380"/>
                  </a:moveTo>
                  <a:cubicBezTo>
                    <a:pt x="1537970" y="109220"/>
                    <a:pt x="1736090" y="0"/>
                    <a:pt x="1813560" y="69850"/>
                  </a:cubicBezTo>
                  <a:cubicBezTo>
                    <a:pt x="1891030" y="138430"/>
                    <a:pt x="1892300" y="441960"/>
                    <a:pt x="1816100" y="527050"/>
                  </a:cubicBezTo>
                  <a:cubicBezTo>
                    <a:pt x="1738630" y="613410"/>
                    <a:pt x="1539240" y="566420"/>
                    <a:pt x="1343660" y="576580"/>
                  </a:cubicBezTo>
                  <a:cubicBezTo>
                    <a:pt x="1027430" y="593090"/>
                    <a:pt x="254000" y="737870"/>
                    <a:pt x="96520" y="581660"/>
                  </a:cubicBezTo>
                  <a:cubicBezTo>
                    <a:pt x="0" y="486410"/>
                    <a:pt x="96520" y="119380"/>
                    <a:pt x="96520" y="11938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65705" y="2318795"/>
            <a:ext cx="300038" cy="437197"/>
            <a:chOff x="0" y="0"/>
            <a:chExt cx="400050" cy="582930"/>
          </a:xfrm>
        </p:grpSpPr>
        <p:sp>
          <p:nvSpPr>
            <p:cNvPr id="8" name="Freeform 8"/>
            <p:cNvSpPr/>
            <p:nvPr/>
          </p:nvSpPr>
          <p:spPr>
            <a:xfrm>
              <a:off x="8890" y="71120"/>
              <a:ext cx="408940" cy="506730"/>
            </a:xfrm>
            <a:custGeom>
              <a:avLst/>
              <a:gdLst/>
              <a:ahLst/>
              <a:cxnLst/>
              <a:rect l="l" t="t" r="r" b="b"/>
              <a:pathLst>
                <a:path w="408940" h="506730">
                  <a:moveTo>
                    <a:pt x="41910" y="0"/>
                  </a:moveTo>
                  <a:cubicBezTo>
                    <a:pt x="408940" y="43180"/>
                    <a:pt x="406400" y="364490"/>
                    <a:pt x="340360" y="436880"/>
                  </a:cubicBezTo>
                  <a:cubicBezTo>
                    <a:pt x="289560" y="492760"/>
                    <a:pt x="125730" y="506730"/>
                    <a:pt x="71120" y="461010"/>
                  </a:cubicBezTo>
                  <a:cubicBezTo>
                    <a:pt x="0" y="400050"/>
                    <a:pt x="41910" y="0"/>
                    <a:pt x="4191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37267" y="2266408"/>
            <a:ext cx="1256348" cy="486728"/>
            <a:chOff x="0" y="0"/>
            <a:chExt cx="1675130" cy="648970"/>
          </a:xfrm>
        </p:grpSpPr>
        <p:sp>
          <p:nvSpPr>
            <p:cNvPr id="10" name="Freeform 10"/>
            <p:cNvSpPr/>
            <p:nvPr/>
          </p:nvSpPr>
          <p:spPr>
            <a:xfrm>
              <a:off x="-26670" y="-13970"/>
              <a:ext cx="1737360" cy="715010"/>
            </a:xfrm>
            <a:custGeom>
              <a:avLst/>
              <a:gdLst/>
              <a:ahLst/>
              <a:cxnLst/>
              <a:rect l="l" t="t" r="r" b="b"/>
              <a:pathLst>
                <a:path w="1737360" h="715010">
                  <a:moveTo>
                    <a:pt x="77470" y="148590"/>
                  </a:moveTo>
                  <a:cubicBezTo>
                    <a:pt x="961390" y="132080"/>
                    <a:pt x="1102360" y="104140"/>
                    <a:pt x="1249680" y="91440"/>
                  </a:cubicBezTo>
                  <a:cubicBezTo>
                    <a:pt x="1386840" y="78740"/>
                    <a:pt x="1581150" y="0"/>
                    <a:pt x="1649730" y="64770"/>
                  </a:cubicBezTo>
                  <a:cubicBezTo>
                    <a:pt x="1723390" y="133350"/>
                    <a:pt x="1737360" y="425450"/>
                    <a:pt x="1649730" y="521970"/>
                  </a:cubicBezTo>
                  <a:cubicBezTo>
                    <a:pt x="1530350" y="654050"/>
                    <a:pt x="1066800" y="585470"/>
                    <a:pt x="795020" y="599440"/>
                  </a:cubicBezTo>
                  <a:cubicBezTo>
                    <a:pt x="547370" y="613410"/>
                    <a:pt x="194310" y="715010"/>
                    <a:pt x="86360" y="610870"/>
                  </a:cubicBezTo>
                  <a:cubicBezTo>
                    <a:pt x="0" y="527050"/>
                    <a:pt x="77470" y="148590"/>
                    <a:pt x="77470" y="14859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604402" y="2320700"/>
            <a:ext cx="1124902" cy="423862"/>
            <a:chOff x="0" y="0"/>
            <a:chExt cx="1499870" cy="565150"/>
          </a:xfrm>
        </p:grpSpPr>
        <p:sp>
          <p:nvSpPr>
            <p:cNvPr id="12" name="Freeform 12"/>
            <p:cNvSpPr/>
            <p:nvPr/>
          </p:nvSpPr>
          <p:spPr>
            <a:xfrm>
              <a:off x="-46990" y="52070"/>
              <a:ext cx="1584960" cy="629920"/>
            </a:xfrm>
            <a:custGeom>
              <a:avLst/>
              <a:gdLst/>
              <a:ahLst/>
              <a:cxnLst/>
              <a:rect l="l" t="t" r="r" b="b"/>
              <a:pathLst>
                <a:path w="1584960" h="629920">
                  <a:moveTo>
                    <a:pt x="97790" y="0"/>
                  </a:moveTo>
                  <a:cubicBezTo>
                    <a:pt x="1564640" y="95250"/>
                    <a:pt x="1584960" y="358140"/>
                    <a:pt x="1494790" y="454660"/>
                  </a:cubicBezTo>
                  <a:cubicBezTo>
                    <a:pt x="1338580" y="624840"/>
                    <a:pt x="267970" y="629920"/>
                    <a:pt x="97790" y="461010"/>
                  </a:cubicBezTo>
                  <a:cubicBezTo>
                    <a:pt x="0" y="364490"/>
                    <a:pt x="97790" y="0"/>
                    <a:pt x="9779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44360" y="2246405"/>
            <a:ext cx="571500" cy="422910"/>
            <a:chOff x="0" y="0"/>
            <a:chExt cx="762000" cy="563880"/>
          </a:xfrm>
        </p:grpSpPr>
        <p:sp>
          <p:nvSpPr>
            <p:cNvPr id="14" name="Freeform 14"/>
            <p:cNvSpPr/>
            <p:nvPr/>
          </p:nvSpPr>
          <p:spPr>
            <a:xfrm>
              <a:off x="-33020" y="50800"/>
              <a:ext cx="826770" cy="561340"/>
            </a:xfrm>
            <a:custGeom>
              <a:avLst/>
              <a:gdLst/>
              <a:ahLst/>
              <a:cxnLst/>
              <a:rect l="l" t="t" r="r" b="b"/>
              <a:pathLst>
                <a:path w="826770" h="561340">
                  <a:moveTo>
                    <a:pt x="83820" y="0"/>
                  </a:moveTo>
                  <a:cubicBezTo>
                    <a:pt x="826770" y="83820"/>
                    <a:pt x="826770" y="373380"/>
                    <a:pt x="742950" y="457200"/>
                  </a:cubicBezTo>
                  <a:cubicBezTo>
                    <a:pt x="643890" y="558800"/>
                    <a:pt x="184150" y="561340"/>
                    <a:pt x="83820" y="462280"/>
                  </a:cubicBezTo>
                  <a:cubicBezTo>
                    <a:pt x="0" y="378460"/>
                    <a:pt x="83820" y="0"/>
                    <a:pt x="8382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69571" y="5848640"/>
            <a:ext cx="1072744" cy="612332"/>
            <a:chOff x="0" y="0"/>
            <a:chExt cx="1430325" cy="816443"/>
          </a:xfrm>
        </p:grpSpPr>
        <p:sp>
          <p:nvSpPr>
            <p:cNvPr id="16" name="Freeform 16"/>
            <p:cNvSpPr/>
            <p:nvPr/>
          </p:nvSpPr>
          <p:spPr>
            <a:xfrm>
              <a:off x="884221" y="0"/>
              <a:ext cx="546104" cy="816443"/>
            </a:xfrm>
            <a:custGeom>
              <a:avLst/>
              <a:gdLst/>
              <a:ahLst/>
              <a:cxnLst/>
              <a:rect l="l" t="t" r="r" b="b"/>
              <a:pathLst>
                <a:path w="546104" h="816443">
                  <a:moveTo>
                    <a:pt x="0" y="0"/>
                  </a:moveTo>
                  <a:lnTo>
                    <a:pt x="546104" y="0"/>
                  </a:lnTo>
                  <a:lnTo>
                    <a:pt x="546104" y="816443"/>
                  </a:lnTo>
                  <a:lnTo>
                    <a:pt x="0" y="816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39695" y="0"/>
              <a:ext cx="546104" cy="816443"/>
            </a:xfrm>
            <a:custGeom>
              <a:avLst/>
              <a:gdLst/>
              <a:ahLst/>
              <a:cxnLst/>
              <a:rect l="l" t="t" r="r" b="b"/>
              <a:pathLst>
                <a:path w="546104" h="816443">
                  <a:moveTo>
                    <a:pt x="0" y="0"/>
                  </a:moveTo>
                  <a:lnTo>
                    <a:pt x="546104" y="0"/>
                  </a:lnTo>
                  <a:lnTo>
                    <a:pt x="546104" y="816443"/>
                  </a:lnTo>
                  <a:lnTo>
                    <a:pt x="0" y="816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546104" cy="816443"/>
            </a:xfrm>
            <a:custGeom>
              <a:avLst/>
              <a:gdLst/>
              <a:ahLst/>
              <a:cxnLst/>
              <a:rect l="l" t="t" r="r" b="b"/>
              <a:pathLst>
                <a:path w="546104" h="816443">
                  <a:moveTo>
                    <a:pt x="0" y="0"/>
                  </a:moveTo>
                  <a:lnTo>
                    <a:pt x="546104" y="0"/>
                  </a:lnTo>
                  <a:lnTo>
                    <a:pt x="546104" y="816443"/>
                  </a:lnTo>
                  <a:lnTo>
                    <a:pt x="0" y="816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242439" y="4264028"/>
            <a:ext cx="4768651" cy="2956563"/>
          </a:xfrm>
          <a:custGeom>
            <a:avLst/>
            <a:gdLst/>
            <a:ahLst/>
            <a:cxnLst/>
            <a:rect l="l" t="t" r="r" b="b"/>
            <a:pathLst>
              <a:path w="4768651" h="2956563">
                <a:moveTo>
                  <a:pt x="0" y="0"/>
                </a:moveTo>
                <a:lnTo>
                  <a:pt x="4768651" y="0"/>
                </a:lnTo>
                <a:lnTo>
                  <a:pt x="4768651" y="2956563"/>
                </a:lnTo>
                <a:lnTo>
                  <a:pt x="0" y="2956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96199" y="4508159"/>
            <a:ext cx="2441069" cy="2441069"/>
          </a:xfrm>
          <a:custGeom>
            <a:avLst/>
            <a:gdLst/>
            <a:ahLst/>
            <a:cxnLst/>
            <a:rect l="l" t="t" r="r" b="b"/>
            <a:pathLst>
              <a:path w="2441069" h="2441069">
                <a:moveTo>
                  <a:pt x="0" y="0"/>
                </a:moveTo>
                <a:lnTo>
                  <a:pt x="2441068" y="0"/>
                </a:lnTo>
                <a:lnTo>
                  <a:pt x="2441068" y="2441068"/>
                </a:lnTo>
                <a:lnTo>
                  <a:pt x="0" y="24410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6771357" y="4508159"/>
            <a:ext cx="2398835" cy="2607429"/>
          </a:xfrm>
          <a:custGeom>
            <a:avLst/>
            <a:gdLst/>
            <a:ahLst/>
            <a:cxnLst/>
            <a:rect l="l" t="t" r="r" b="b"/>
            <a:pathLst>
              <a:path w="2398835" h="2607429">
                <a:moveTo>
                  <a:pt x="0" y="0"/>
                </a:moveTo>
                <a:lnTo>
                  <a:pt x="2398835" y="0"/>
                </a:lnTo>
                <a:lnTo>
                  <a:pt x="2398835" y="2607429"/>
                </a:lnTo>
                <a:lnTo>
                  <a:pt x="0" y="26074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197103" y="767051"/>
            <a:ext cx="5320541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02 개발 배경 및 필요성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53050" y="8281180"/>
            <a:ext cx="1177818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Learn More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7103" y="7606452"/>
            <a:ext cx="3195923" cy="40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454" spc="-49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착한 가게는 많지만...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1306" y="8347884"/>
            <a:ext cx="3971744" cy="91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695" lvl="1" indent="-220348" algn="l">
              <a:lnSpc>
                <a:spcPts val="3755"/>
              </a:lnSpc>
              <a:buFont typeface="Arial"/>
              <a:buChar char="•"/>
            </a:pPr>
            <a:r>
              <a:rPr lang="en-US" sz="2041" spc="-4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노출 부족</a:t>
            </a:r>
          </a:p>
          <a:p>
            <a:pPr marL="440695" lvl="1" indent="-220348" algn="l">
              <a:lnSpc>
                <a:spcPts val="3755"/>
              </a:lnSpc>
              <a:buFont typeface="Arial"/>
              <a:buChar char="•"/>
            </a:pPr>
            <a:r>
              <a:rPr lang="en-US" sz="2041" spc="-4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응원 후속 소비로 이어지기  어려움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107347" y="7637141"/>
            <a:ext cx="3660087" cy="40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sz="2501" spc="-5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착한 소비는 하고 싶지만...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71978" y="8294583"/>
            <a:ext cx="4397592" cy="96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0925" lvl="1" indent="-215462" algn="l">
              <a:lnSpc>
                <a:spcPts val="4031"/>
              </a:lnSpc>
              <a:buFont typeface="Arial"/>
              <a:buChar char="•"/>
            </a:pPr>
            <a:r>
              <a:rPr lang="en-US" sz="1995" spc="-39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어디서 어떻게 소비할 지 모름</a:t>
            </a:r>
          </a:p>
          <a:p>
            <a:pPr marL="430925" lvl="1" indent="-215462" algn="l">
              <a:lnSpc>
                <a:spcPts val="4031"/>
              </a:lnSpc>
              <a:buFont typeface="Arial"/>
              <a:buChar char="•"/>
            </a:pPr>
            <a:r>
              <a:rPr lang="en-US" sz="1995" spc="-39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기록 및 공유 창구 부재로 지속성 저하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01804" y="8201027"/>
            <a:ext cx="5389995" cy="10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착한 소비가 ‘행동’으로 이어지는 구조화된 </a:t>
            </a:r>
            <a:r>
              <a:rPr lang="en-US" sz="3000">
                <a:solidFill>
                  <a:srgbClr val="F69426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플랫폼</a:t>
            </a:r>
            <a:r>
              <a:rPr lang="en-US" sz="3000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 필요!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940842" y="517674"/>
            <a:ext cx="9784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Contact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85046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About Us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54289" y="517674"/>
            <a:ext cx="735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Service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98530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Home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8218468" y="9043035"/>
            <a:ext cx="79058" cy="422910"/>
            <a:chOff x="0" y="0"/>
            <a:chExt cx="105410" cy="563880"/>
          </a:xfrm>
        </p:grpSpPr>
        <p:sp>
          <p:nvSpPr>
            <p:cNvPr id="40" name="Freeform 40"/>
            <p:cNvSpPr/>
            <p:nvPr/>
          </p:nvSpPr>
          <p:spPr>
            <a:xfrm>
              <a:off x="50800" y="50800"/>
              <a:ext cx="2540" cy="462280"/>
            </a:xfrm>
            <a:custGeom>
              <a:avLst/>
              <a:gdLst/>
              <a:ahLst/>
              <a:cxnLst/>
              <a:rect l="l" t="t" r="r" b="b"/>
              <a:pathLst>
                <a:path w="2540" h="462280">
                  <a:moveTo>
                    <a:pt x="2540" y="0"/>
                  </a:moveTo>
                  <a:cubicBezTo>
                    <a:pt x="0" y="462280"/>
                    <a:pt x="0" y="0"/>
                    <a:pt x="0" y="0"/>
                  </a:cubicBezTo>
                </a:path>
              </a:pathLst>
            </a:custGeom>
            <a:solidFill>
              <a:srgbClr val="E3392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899" y="1806139"/>
            <a:ext cx="6528073" cy="4662135"/>
            <a:chOff x="0" y="0"/>
            <a:chExt cx="812800" cy="580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80475"/>
            </a:xfrm>
            <a:custGeom>
              <a:avLst/>
              <a:gdLst/>
              <a:ahLst/>
              <a:cxnLst/>
              <a:rect l="l" t="t" r="r" b="b"/>
              <a:pathLst>
                <a:path w="812800" h="580475">
                  <a:moveTo>
                    <a:pt x="406400" y="0"/>
                  </a:moveTo>
                  <a:cubicBezTo>
                    <a:pt x="181951" y="0"/>
                    <a:pt x="0" y="129944"/>
                    <a:pt x="0" y="290237"/>
                  </a:cubicBezTo>
                  <a:cubicBezTo>
                    <a:pt x="0" y="450531"/>
                    <a:pt x="181951" y="580475"/>
                    <a:pt x="406400" y="580475"/>
                  </a:cubicBezTo>
                  <a:cubicBezTo>
                    <a:pt x="630849" y="580475"/>
                    <a:pt x="812800" y="450531"/>
                    <a:pt x="812800" y="290237"/>
                  </a:cubicBezTo>
                  <a:cubicBezTo>
                    <a:pt x="812800" y="12994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5845"/>
              <a:ext cx="660400" cy="50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5882" y="2163925"/>
            <a:ext cx="5526106" cy="3946563"/>
            <a:chOff x="0" y="0"/>
            <a:chExt cx="812800" cy="580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580475"/>
            </a:xfrm>
            <a:custGeom>
              <a:avLst/>
              <a:gdLst/>
              <a:ahLst/>
              <a:cxnLst/>
              <a:rect l="l" t="t" r="r" b="b"/>
              <a:pathLst>
                <a:path w="812800" h="580475">
                  <a:moveTo>
                    <a:pt x="406400" y="0"/>
                  </a:moveTo>
                  <a:cubicBezTo>
                    <a:pt x="181951" y="0"/>
                    <a:pt x="0" y="129944"/>
                    <a:pt x="0" y="290237"/>
                  </a:cubicBezTo>
                  <a:cubicBezTo>
                    <a:pt x="0" y="450531"/>
                    <a:pt x="181951" y="580475"/>
                    <a:pt x="406400" y="580475"/>
                  </a:cubicBezTo>
                  <a:cubicBezTo>
                    <a:pt x="630849" y="580475"/>
                    <a:pt x="812800" y="450531"/>
                    <a:pt x="812800" y="290237"/>
                  </a:cubicBezTo>
                  <a:cubicBezTo>
                    <a:pt x="812800" y="12994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5845"/>
              <a:ext cx="660400" cy="50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11296" y="2847391"/>
            <a:ext cx="1714432" cy="1148055"/>
            <a:chOff x="0" y="0"/>
            <a:chExt cx="814448" cy="5453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4448" cy="545388"/>
            </a:xfrm>
            <a:custGeom>
              <a:avLst/>
              <a:gdLst/>
              <a:ahLst/>
              <a:cxnLst/>
              <a:rect l="l" t="t" r="r" b="b"/>
              <a:pathLst>
                <a:path w="814448" h="545388">
                  <a:moveTo>
                    <a:pt x="103862" y="0"/>
                  </a:moveTo>
                  <a:lnTo>
                    <a:pt x="710586" y="0"/>
                  </a:lnTo>
                  <a:cubicBezTo>
                    <a:pt x="738132" y="0"/>
                    <a:pt x="764550" y="10943"/>
                    <a:pt x="784028" y="30420"/>
                  </a:cubicBezTo>
                  <a:cubicBezTo>
                    <a:pt x="803506" y="49898"/>
                    <a:pt x="814448" y="76316"/>
                    <a:pt x="814448" y="103862"/>
                  </a:cubicBezTo>
                  <a:lnTo>
                    <a:pt x="814448" y="441526"/>
                  </a:lnTo>
                  <a:cubicBezTo>
                    <a:pt x="814448" y="469072"/>
                    <a:pt x="803506" y="495490"/>
                    <a:pt x="784028" y="514968"/>
                  </a:cubicBezTo>
                  <a:cubicBezTo>
                    <a:pt x="764550" y="534446"/>
                    <a:pt x="738132" y="545388"/>
                    <a:pt x="710586" y="545388"/>
                  </a:cubicBezTo>
                  <a:lnTo>
                    <a:pt x="103862" y="545388"/>
                  </a:lnTo>
                  <a:cubicBezTo>
                    <a:pt x="76316" y="545388"/>
                    <a:pt x="49898" y="534446"/>
                    <a:pt x="30420" y="514968"/>
                  </a:cubicBezTo>
                  <a:cubicBezTo>
                    <a:pt x="10943" y="495490"/>
                    <a:pt x="0" y="469072"/>
                    <a:pt x="0" y="441526"/>
                  </a:cubicBezTo>
                  <a:lnTo>
                    <a:pt x="0" y="103862"/>
                  </a:lnTo>
                  <a:cubicBezTo>
                    <a:pt x="0" y="76316"/>
                    <a:pt x="10943" y="49898"/>
                    <a:pt x="30420" y="30420"/>
                  </a:cubicBezTo>
                  <a:cubicBezTo>
                    <a:pt x="49898" y="10943"/>
                    <a:pt x="76316" y="0"/>
                    <a:pt x="103862" y="0"/>
                  </a:cubicBezTo>
                  <a:close/>
                </a:path>
              </a:pathLst>
            </a:custGeom>
            <a:blipFill>
              <a:blip r:embed="rId2"/>
              <a:stretch>
                <a:fillRect l="-14639" r="-14639" b="-56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81958" y="3995445"/>
            <a:ext cx="1714432" cy="1148055"/>
            <a:chOff x="0" y="0"/>
            <a:chExt cx="814448" cy="5453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4448" cy="545388"/>
            </a:xfrm>
            <a:custGeom>
              <a:avLst/>
              <a:gdLst/>
              <a:ahLst/>
              <a:cxnLst/>
              <a:rect l="l" t="t" r="r" b="b"/>
              <a:pathLst>
                <a:path w="814448" h="545388">
                  <a:moveTo>
                    <a:pt x="103862" y="0"/>
                  </a:moveTo>
                  <a:lnTo>
                    <a:pt x="710586" y="0"/>
                  </a:lnTo>
                  <a:cubicBezTo>
                    <a:pt x="738132" y="0"/>
                    <a:pt x="764550" y="10943"/>
                    <a:pt x="784028" y="30420"/>
                  </a:cubicBezTo>
                  <a:cubicBezTo>
                    <a:pt x="803506" y="49898"/>
                    <a:pt x="814448" y="76316"/>
                    <a:pt x="814448" y="103862"/>
                  </a:cubicBezTo>
                  <a:lnTo>
                    <a:pt x="814448" y="441526"/>
                  </a:lnTo>
                  <a:cubicBezTo>
                    <a:pt x="814448" y="469072"/>
                    <a:pt x="803506" y="495490"/>
                    <a:pt x="784028" y="514968"/>
                  </a:cubicBezTo>
                  <a:cubicBezTo>
                    <a:pt x="764550" y="534446"/>
                    <a:pt x="738132" y="545388"/>
                    <a:pt x="710586" y="545388"/>
                  </a:cubicBezTo>
                  <a:lnTo>
                    <a:pt x="103862" y="545388"/>
                  </a:lnTo>
                  <a:cubicBezTo>
                    <a:pt x="76316" y="545388"/>
                    <a:pt x="49898" y="534446"/>
                    <a:pt x="30420" y="514968"/>
                  </a:cubicBezTo>
                  <a:cubicBezTo>
                    <a:pt x="10943" y="495490"/>
                    <a:pt x="0" y="469072"/>
                    <a:pt x="0" y="441526"/>
                  </a:cubicBezTo>
                  <a:lnTo>
                    <a:pt x="0" y="103862"/>
                  </a:lnTo>
                  <a:cubicBezTo>
                    <a:pt x="0" y="76316"/>
                    <a:pt x="10943" y="49898"/>
                    <a:pt x="30420" y="30420"/>
                  </a:cubicBezTo>
                  <a:cubicBezTo>
                    <a:pt x="49898" y="10943"/>
                    <a:pt x="76316" y="0"/>
                    <a:pt x="103862" y="0"/>
                  </a:cubicBezTo>
                  <a:close/>
                </a:path>
              </a:pathLst>
            </a:custGeom>
            <a:blipFill>
              <a:blip r:embed="rId3"/>
              <a:stretch>
                <a:fillRect t="-24666" b="-2466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96864" y="2847391"/>
            <a:ext cx="1714432" cy="1148055"/>
            <a:chOff x="0" y="0"/>
            <a:chExt cx="814448" cy="5453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4448" cy="545388"/>
            </a:xfrm>
            <a:custGeom>
              <a:avLst/>
              <a:gdLst/>
              <a:ahLst/>
              <a:cxnLst/>
              <a:rect l="l" t="t" r="r" b="b"/>
              <a:pathLst>
                <a:path w="814448" h="545388">
                  <a:moveTo>
                    <a:pt x="207724" y="0"/>
                  </a:moveTo>
                  <a:lnTo>
                    <a:pt x="606725" y="0"/>
                  </a:lnTo>
                  <a:cubicBezTo>
                    <a:pt x="721447" y="0"/>
                    <a:pt x="814448" y="93001"/>
                    <a:pt x="814448" y="207724"/>
                  </a:cubicBezTo>
                  <a:lnTo>
                    <a:pt x="814448" y="337664"/>
                  </a:lnTo>
                  <a:cubicBezTo>
                    <a:pt x="814448" y="452387"/>
                    <a:pt x="721447" y="545388"/>
                    <a:pt x="606725" y="545388"/>
                  </a:cubicBezTo>
                  <a:lnTo>
                    <a:pt x="207724" y="545388"/>
                  </a:lnTo>
                  <a:cubicBezTo>
                    <a:pt x="152632" y="545388"/>
                    <a:pt x="99797" y="523503"/>
                    <a:pt x="60841" y="484547"/>
                  </a:cubicBezTo>
                  <a:cubicBezTo>
                    <a:pt x="21885" y="445592"/>
                    <a:pt x="0" y="392756"/>
                    <a:pt x="0" y="337664"/>
                  </a:cubicBezTo>
                  <a:lnTo>
                    <a:pt x="0" y="207724"/>
                  </a:lnTo>
                  <a:cubicBezTo>
                    <a:pt x="0" y="93001"/>
                    <a:pt x="93001" y="0"/>
                    <a:pt x="207724" y="0"/>
                  </a:cubicBezTo>
                  <a:close/>
                </a:path>
              </a:pathLst>
            </a:custGeom>
            <a:blipFill>
              <a:blip r:embed="rId4"/>
              <a:stretch>
                <a:fillRect l="-125721" r="-8408" b="-143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927120" y="3995445"/>
            <a:ext cx="1768793" cy="1148055"/>
            <a:chOff x="0" y="0"/>
            <a:chExt cx="840273" cy="5453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0273" cy="545388"/>
            </a:xfrm>
            <a:custGeom>
              <a:avLst/>
              <a:gdLst/>
              <a:ahLst/>
              <a:cxnLst/>
              <a:rect l="l" t="t" r="r" b="b"/>
              <a:pathLst>
                <a:path w="840273" h="545388">
                  <a:moveTo>
                    <a:pt x="100670" y="0"/>
                  </a:moveTo>
                  <a:lnTo>
                    <a:pt x="739603" y="0"/>
                  </a:lnTo>
                  <a:cubicBezTo>
                    <a:pt x="766302" y="0"/>
                    <a:pt x="791908" y="10606"/>
                    <a:pt x="810787" y="29486"/>
                  </a:cubicBezTo>
                  <a:cubicBezTo>
                    <a:pt x="829666" y="48365"/>
                    <a:pt x="840273" y="73971"/>
                    <a:pt x="840273" y="100670"/>
                  </a:cubicBezTo>
                  <a:lnTo>
                    <a:pt x="840273" y="444718"/>
                  </a:lnTo>
                  <a:cubicBezTo>
                    <a:pt x="840273" y="500317"/>
                    <a:pt x="795201" y="545388"/>
                    <a:pt x="739603" y="545388"/>
                  </a:cubicBezTo>
                  <a:lnTo>
                    <a:pt x="100670" y="545388"/>
                  </a:lnTo>
                  <a:cubicBezTo>
                    <a:pt x="73971" y="545388"/>
                    <a:pt x="48365" y="534782"/>
                    <a:pt x="29486" y="515903"/>
                  </a:cubicBezTo>
                  <a:cubicBezTo>
                    <a:pt x="10606" y="497023"/>
                    <a:pt x="0" y="471418"/>
                    <a:pt x="0" y="444718"/>
                  </a:cubicBezTo>
                  <a:lnTo>
                    <a:pt x="0" y="100670"/>
                  </a:lnTo>
                  <a:cubicBezTo>
                    <a:pt x="0" y="73971"/>
                    <a:pt x="10606" y="48365"/>
                    <a:pt x="29486" y="29486"/>
                  </a:cubicBezTo>
                  <a:cubicBezTo>
                    <a:pt x="48365" y="10606"/>
                    <a:pt x="73971" y="0"/>
                    <a:pt x="100670" y="0"/>
                  </a:cubicBezTo>
                  <a:close/>
                </a:path>
              </a:pathLst>
            </a:custGeom>
            <a:blipFill>
              <a:blip r:embed="rId5"/>
              <a:stretch>
                <a:fillRect t="-27034" b="-2703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123017" y="3995445"/>
            <a:ext cx="1776559" cy="1148055"/>
            <a:chOff x="0" y="0"/>
            <a:chExt cx="843962" cy="5453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43962" cy="545388"/>
            </a:xfrm>
            <a:custGeom>
              <a:avLst/>
              <a:gdLst/>
              <a:ahLst/>
              <a:cxnLst/>
              <a:rect l="l" t="t" r="r" b="b"/>
              <a:pathLst>
                <a:path w="843962" h="545388">
                  <a:moveTo>
                    <a:pt x="100230" y="0"/>
                  </a:moveTo>
                  <a:lnTo>
                    <a:pt x="743732" y="0"/>
                  </a:lnTo>
                  <a:cubicBezTo>
                    <a:pt x="770315" y="0"/>
                    <a:pt x="795808" y="10560"/>
                    <a:pt x="814605" y="29357"/>
                  </a:cubicBezTo>
                  <a:cubicBezTo>
                    <a:pt x="833402" y="48153"/>
                    <a:pt x="843962" y="73647"/>
                    <a:pt x="843962" y="100230"/>
                  </a:cubicBezTo>
                  <a:lnTo>
                    <a:pt x="843962" y="445158"/>
                  </a:lnTo>
                  <a:cubicBezTo>
                    <a:pt x="843962" y="471741"/>
                    <a:pt x="833402" y="497235"/>
                    <a:pt x="814605" y="516032"/>
                  </a:cubicBezTo>
                  <a:cubicBezTo>
                    <a:pt x="795808" y="534828"/>
                    <a:pt x="770315" y="545388"/>
                    <a:pt x="743732" y="545388"/>
                  </a:cubicBezTo>
                  <a:lnTo>
                    <a:pt x="100230" y="545388"/>
                  </a:lnTo>
                  <a:cubicBezTo>
                    <a:pt x="73647" y="545388"/>
                    <a:pt x="48153" y="534828"/>
                    <a:pt x="29357" y="516032"/>
                  </a:cubicBezTo>
                  <a:cubicBezTo>
                    <a:pt x="10560" y="497235"/>
                    <a:pt x="0" y="471741"/>
                    <a:pt x="0" y="445158"/>
                  </a:cubicBezTo>
                  <a:lnTo>
                    <a:pt x="0" y="100230"/>
                  </a:lnTo>
                  <a:cubicBezTo>
                    <a:pt x="0" y="73647"/>
                    <a:pt x="10560" y="48153"/>
                    <a:pt x="29357" y="29357"/>
                  </a:cubicBezTo>
                  <a:cubicBezTo>
                    <a:pt x="48153" y="10560"/>
                    <a:pt x="73647" y="0"/>
                    <a:pt x="100230" y="0"/>
                  </a:cubicBezTo>
                  <a:close/>
                </a:path>
              </a:pathLst>
            </a:custGeom>
            <a:blipFill>
              <a:blip r:embed="rId6"/>
              <a:stretch>
                <a:fillRect t="-27372" b="-2737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142944" y="2452211"/>
            <a:ext cx="3302598" cy="3086469"/>
          </a:xfrm>
          <a:custGeom>
            <a:avLst/>
            <a:gdLst/>
            <a:ahLst/>
            <a:cxnLst/>
            <a:rect l="l" t="t" r="r" b="b"/>
            <a:pathLst>
              <a:path w="3302598" h="3086469">
                <a:moveTo>
                  <a:pt x="0" y="0"/>
                </a:moveTo>
                <a:lnTo>
                  <a:pt x="3302598" y="0"/>
                </a:lnTo>
                <a:lnTo>
                  <a:pt x="3302598" y="3086469"/>
                </a:lnTo>
                <a:lnTo>
                  <a:pt x="0" y="308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8217372" y="3771951"/>
            <a:ext cx="2753890" cy="446989"/>
          </a:xfrm>
          <a:custGeom>
            <a:avLst/>
            <a:gdLst/>
            <a:ahLst/>
            <a:cxnLst/>
            <a:rect l="l" t="t" r="r" b="b"/>
            <a:pathLst>
              <a:path w="2753890" h="446989">
                <a:moveTo>
                  <a:pt x="0" y="0"/>
                </a:moveTo>
                <a:lnTo>
                  <a:pt x="2753890" y="0"/>
                </a:lnTo>
                <a:lnTo>
                  <a:pt x="2753890" y="446989"/>
                </a:lnTo>
                <a:lnTo>
                  <a:pt x="0" y="446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543925" y="6715923"/>
            <a:ext cx="14817117" cy="849622"/>
            <a:chOff x="0" y="0"/>
            <a:chExt cx="3032848" cy="17390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032847" cy="173905"/>
            </a:xfrm>
            <a:custGeom>
              <a:avLst/>
              <a:gdLst/>
              <a:ahLst/>
              <a:cxnLst/>
              <a:rect l="l" t="t" r="r" b="b"/>
              <a:pathLst>
                <a:path w="3032847" h="173905">
                  <a:moveTo>
                    <a:pt x="52250" y="0"/>
                  </a:moveTo>
                  <a:lnTo>
                    <a:pt x="2980598" y="0"/>
                  </a:lnTo>
                  <a:cubicBezTo>
                    <a:pt x="2994455" y="0"/>
                    <a:pt x="3007745" y="5505"/>
                    <a:pt x="3017544" y="15304"/>
                  </a:cubicBezTo>
                  <a:cubicBezTo>
                    <a:pt x="3027343" y="25102"/>
                    <a:pt x="3032847" y="38392"/>
                    <a:pt x="3032847" y="52250"/>
                  </a:cubicBezTo>
                  <a:lnTo>
                    <a:pt x="3032847" y="121655"/>
                  </a:lnTo>
                  <a:cubicBezTo>
                    <a:pt x="3032847" y="150512"/>
                    <a:pt x="3009454" y="173905"/>
                    <a:pt x="2980598" y="173905"/>
                  </a:cubicBezTo>
                  <a:lnTo>
                    <a:pt x="52250" y="173905"/>
                  </a:lnTo>
                  <a:cubicBezTo>
                    <a:pt x="38392" y="173905"/>
                    <a:pt x="25102" y="168400"/>
                    <a:pt x="15304" y="158602"/>
                  </a:cubicBezTo>
                  <a:cubicBezTo>
                    <a:pt x="5505" y="148803"/>
                    <a:pt x="0" y="135513"/>
                    <a:pt x="0" y="121655"/>
                  </a:cubicBezTo>
                  <a:lnTo>
                    <a:pt x="0" y="52250"/>
                  </a:lnTo>
                  <a:cubicBezTo>
                    <a:pt x="0" y="38392"/>
                    <a:pt x="5505" y="25102"/>
                    <a:pt x="15304" y="15304"/>
                  </a:cubicBezTo>
                  <a:cubicBezTo>
                    <a:pt x="25102" y="5505"/>
                    <a:pt x="38392" y="0"/>
                    <a:pt x="5225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3032848" cy="21200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643505" y="6833603"/>
            <a:ext cx="997665" cy="780771"/>
          </a:xfrm>
          <a:custGeom>
            <a:avLst/>
            <a:gdLst/>
            <a:ahLst/>
            <a:cxnLst/>
            <a:rect l="l" t="t" r="r" b="b"/>
            <a:pathLst>
              <a:path w="997665" h="780771">
                <a:moveTo>
                  <a:pt x="0" y="0"/>
                </a:moveTo>
                <a:lnTo>
                  <a:pt x="997665" y="0"/>
                </a:lnTo>
                <a:lnTo>
                  <a:pt x="997665" y="780771"/>
                </a:lnTo>
                <a:lnTo>
                  <a:pt x="0" y="780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809" b="-1380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612956" y="6753814"/>
            <a:ext cx="1028215" cy="805686"/>
            <a:chOff x="0" y="0"/>
            <a:chExt cx="1037293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37293" cy="812800"/>
            </a:xfrm>
            <a:custGeom>
              <a:avLst/>
              <a:gdLst/>
              <a:ahLst/>
              <a:cxnLst/>
              <a:rect l="l" t="t" r="r" b="b"/>
              <a:pathLst>
                <a:path w="1037293" h="812800">
                  <a:moveTo>
                    <a:pt x="518647" y="0"/>
                  </a:moveTo>
                  <a:cubicBezTo>
                    <a:pt x="232206" y="0"/>
                    <a:pt x="0" y="181951"/>
                    <a:pt x="0" y="406400"/>
                  </a:cubicBezTo>
                  <a:cubicBezTo>
                    <a:pt x="0" y="630849"/>
                    <a:pt x="232206" y="812800"/>
                    <a:pt x="518647" y="812800"/>
                  </a:cubicBezTo>
                  <a:cubicBezTo>
                    <a:pt x="805087" y="812800"/>
                    <a:pt x="1037293" y="630849"/>
                    <a:pt x="1037293" y="406400"/>
                  </a:cubicBezTo>
                  <a:cubicBezTo>
                    <a:pt x="1037293" y="181951"/>
                    <a:pt x="805087" y="0"/>
                    <a:pt x="51864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97246" y="38100"/>
              <a:ext cx="842801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43925" y="7804874"/>
            <a:ext cx="14817117" cy="849622"/>
            <a:chOff x="0" y="0"/>
            <a:chExt cx="3032848" cy="17390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032847" cy="173905"/>
            </a:xfrm>
            <a:custGeom>
              <a:avLst/>
              <a:gdLst/>
              <a:ahLst/>
              <a:cxnLst/>
              <a:rect l="l" t="t" r="r" b="b"/>
              <a:pathLst>
                <a:path w="3032847" h="173905">
                  <a:moveTo>
                    <a:pt x="52250" y="0"/>
                  </a:moveTo>
                  <a:lnTo>
                    <a:pt x="2980598" y="0"/>
                  </a:lnTo>
                  <a:cubicBezTo>
                    <a:pt x="2994455" y="0"/>
                    <a:pt x="3007745" y="5505"/>
                    <a:pt x="3017544" y="15304"/>
                  </a:cubicBezTo>
                  <a:cubicBezTo>
                    <a:pt x="3027343" y="25102"/>
                    <a:pt x="3032847" y="38392"/>
                    <a:pt x="3032847" y="52250"/>
                  </a:cubicBezTo>
                  <a:lnTo>
                    <a:pt x="3032847" y="121655"/>
                  </a:lnTo>
                  <a:cubicBezTo>
                    <a:pt x="3032847" y="150512"/>
                    <a:pt x="3009454" y="173905"/>
                    <a:pt x="2980598" y="173905"/>
                  </a:cubicBezTo>
                  <a:lnTo>
                    <a:pt x="52250" y="173905"/>
                  </a:lnTo>
                  <a:cubicBezTo>
                    <a:pt x="38392" y="173905"/>
                    <a:pt x="25102" y="168400"/>
                    <a:pt x="15304" y="158602"/>
                  </a:cubicBezTo>
                  <a:cubicBezTo>
                    <a:pt x="5505" y="148803"/>
                    <a:pt x="0" y="135513"/>
                    <a:pt x="0" y="121655"/>
                  </a:cubicBezTo>
                  <a:lnTo>
                    <a:pt x="0" y="52250"/>
                  </a:lnTo>
                  <a:cubicBezTo>
                    <a:pt x="0" y="38392"/>
                    <a:pt x="5505" y="25102"/>
                    <a:pt x="15304" y="15304"/>
                  </a:cubicBezTo>
                  <a:cubicBezTo>
                    <a:pt x="25102" y="5505"/>
                    <a:pt x="38392" y="0"/>
                    <a:pt x="5225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032848" cy="21200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643505" y="7922554"/>
            <a:ext cx="997665" cy="780771"/>
          </a:xfrm>
          <a:custGeom>
            <a:avLst/>
            <a:gdLst/>
            <a:ahLst/>
            <a:cxnLst/>
            <a:rect l="l" t="t" r="r" b="b"/>
            <a:pathLst>
              <a:path w="997665" h="780771">
                <a:moveTo>
                  <a:pt x="0" y="0"/>
                </a:moveTo>
                <a:lnTo>
                  <a:pt x="997665" y="0"/>
                </a:lnTo>
                <a:lnTo>
                  <a:pt x="997665" y="780771"/>
                </a:lnTo>
                <a:lnTo>
                  <a:pt x="0" y="780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809" b="-1380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1612956" y="7842765"/>
            <a:ext cx="1028215" cy="805686"/>
            <a:chOff x="0" y="0"/>
            <a:chExt cx="1037293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37293" cy="812800"/>
            </a:xfrm>
            <a:custGeom>
              <a:avLst/>
              <a:gdLst/>
              <a:ahLst/>
              <a:cxnLst/>
              <a:rect l="l" t="t" r="r" b="b"/>
              <a:pathLst>
                <a:path w="1037293" h="812800">
                  <a:moveTo>
                    <a:pt x="518647" y="0"/>
                  </a:moveTo>
                  <a:cubicBezTo>
                    <a:pt x="232206" y="0"/>
                    <a:pt x="0" y="181951"/>
                    <a:pt x="0" y="406400"/>
                  </a:cubicBezTo>
                  <a:cubicBezTo>
                    <a:pt x="0" y="630849"/>
                    <a:pt x="232206" y="812800"/>
                    <a:pt x="518647" y="812800"/>
                  </a:cubicBezTo>
                  <a:cubicBezTo>
                    <a:pt x="805087" y="812800"/>
                    <a:pt x="1037293" y="630849"/>
                    <a:pt x="1037293" y="406400"/>
                  </a:cubicBezTo>
                  <a:cubicBezTo>
                    <a:pt x="1037293" y="181951"/>
                    <a:pt x="805087" y="0"/>
                    <a:pt x="51864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97246" y="38100"/>
              <a:ext cx="842801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612956" y="8893825"/>
            <a:ext cx="14817117" cy="849622"/>
            <a:chOff x="0" y="0"/>
            <a:chExt cx="3032848" cy="17390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032847" cy="173905"/>
            </a:xfrm>
            <a:custGeom>
              <a:avLst/>
              <a:gdLst/>
              <a:ahLst/>
              <a:cxnLst/>
              <a:rect l="l" t="t" r="r" b="b"/>
              <a:pathLst>
                <a:path w="3032847" h="173905">
                  <a:moveTo>
                    <a:pt x="52250" y="0"/>
                  </a:moveTo>
                  <a:lnTo>
                    <a:pt x="2980598" y="0"/>
                  </a:lnTo>
                  <a:cubicBezTo>
                    <a:pt x="2994455" y="0"/>
                    <a:pt x="3007745" y="5505"/>
                    <a:pt x="3017544" y="15304"/>
                  </a:cubicBezTo>
                  <a:cubicBezTo>
                    <a:pt x="3027343" y="25102"/>
                    <a:pt x="3032847" y="38392"/>
                    <a:pt x="3032847" y="52250"/>
                  </a:cubicBezTo>
                  <a:lnTo>
                    <a:pt x="3032847" y="121655"/>
                  </a:lnTo>
                  <a:cubicBezTo>
                    <a:pt x="3032847" y="150512"/>
                    <a:pt x="3009454" y="173905"/>
                    <a:pt x="2980598" y="173905"/>
                  </a:cubicBezTo>
                  <a:lnTo>
                    <a:pt x="52250" y="173905"/>
                  </a:lnTo>
                  <a:cubicBezTo>
                    <a:pt x="38392" y="173905"/>
                    <a:pt x="25102" y="168400"/>
                    <a:pt x="15304" y="158602"/>
                  </a:cubicBezTo>
                  <a:cubicBezTo>
                    <a:pt x="5505" y="148803"/>
                    <a:pt x="0" y="135513"/>
                    <a:pt x="0" y="121655"/>
                  </a:cubicBezTo>
                  <a:lnTo>
                    <a:pt x="0" y="52250"/>
                  </a:lnTo>
                  <a:cubicBezTo>
                    <a:pt x="0" y="38392"/>
                    <a:pt x="5505" y="25102"/>
                    <a:pt x="15304" y="15304"/>
                  </a:cubicBezTo>
                  <a:cubicBezTo>
                    <a:pt x="25102" y="5505"/>
                    <a:pt x="38392" y="0"/>
                    <a:pt x="5225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3032848" cy="21200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1712536" y="9011504"/>
            <a:ext cx="997665" cy="780771"/>
          </a:xfrm>
          <a:custGeom>
            <a:avLst/>
            <a:gdLst/>
            <a:ahLst/>
            <a:cxnLst/>
            <a:rect l="l" t="t" r="r" b="b"/>
            <a:pathLst>
              <a:path w="997665" h="780771">
                <a:moveTo>
                  <a:pt x="0" y="0"/>
                </a:moveTo>
                <a:lnTo>
                  <a:pt x="997665" y="0"/>
                </a:lnTo>
                <a:lnTo>
                  <a:pt x="997665" y="780771"/>
                </a:lnTo>
                <a:lnTo>
                  <a:pt x="0" y="780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809" b="-1380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4" name="Group 44"/>
          <p:cNvGrpSpPr/>
          <p:nvPr/>
        </p:nvGrpSpPr>
        <p:grpSpPr>
          <a:xfrm>
            <a:off x="1681986" y="8931715"/>
            <a:ext cx="1028215" cy="805686"/>
            <a:chOff x="0" y="0"/>
            <a:chExt cx="1037293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37293" cy="812800"/>
            </a:xfrm>
            <a:custGeom>
              <a:avLst/>
              <a:gdLst/>
              <a:ahLst/>
              <a:cxnLst/>
              <a:rect l="l" t="t" r="r" b="b"/>
              <a:pathLst>
                <a:path w="1037293" h="812800">
                  <a:moveTo>
                    <a:pt x="518647" y="0"/>
                  </a:moveTo>
                  <a:cubicBezTo>
                    <a:pt x="232206" y="0"/>
                    <a:pt x="0" y="181951"/>
                    <a:pt x="0" y="406400"/>
                  </a:cubicBezTo>
                  <a:cubicBezTo>
                    <a:pt x="0" y="630849"/>
                    <a:pt x="232206" y="812800"/>
                    <a:pt x="518647" y="812800"/>
                  </a:cubicBezTo>
                  <a:cubicBezTo>
                    <a:pt x="805087" y="812800"/>
                    <a:pt x="1037293" y="630849"/>
                    <a:pt x="1037293" y="406400"/>
                  </a:cubicBezTo>
                  <a:cubicBezTo>
                    <a:pt x="1037293" y="181951"/>
                    <a:pt x="805087" y="0"/>
                    <a:pt x="51864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7246" y="38100"/>
              <a:ext cx="842801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807146" y="8020285"/>
            <a:ext cx="639834" cy="418800"/>
          </a:xfrm>
          <a:custGeom>
            <a:avLst/>
            <a:gdLst/>
            <a:ahLst/>
            <a:cxnLst/>
            <a:rect l="l" t="t" r="r" b="b"/>
            <a:pathLst>
              <a:path w="639834" h="418800">
                <a:moveTo>
                  <a:pt x="0" y="0"/>
                </a:moveTo>
                <a:lnTo>
                  <a:pt x="639834" y="0"/>
                </a:lnTo>
                <a:lnTo>
                  <a:pt x="639834" y="418800"/>
                </a:lnTo>
                <a:lnTo>
                  <a:pt x="0" y="418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8" name="Freeform 48"/>
          <p:cNvSpPr/>
          <p:nvPr/>
        </p:nvSpPr>
        <p:spPr>
          <a:xfrm>
            <a:off x="1797863" y="6874981"/>
            <a:ext cx="658399" cy="531508"/>
          </a:xfrm>
          <a:custGeom>
            <a:avLst/>
            <a:gdLst/>
            <a:ahLst/>
            <a:cxnLst/>
            <a:rect l="l" t="t" r="r" b="b"/>
            <a:pathLst>
              <a:path w="658399" h="531508">
                <a:moveTo>
                  <a:pt x="0" y="0"/>
                </a:moveTo>
                <a:lnTo>
                  <a:pt x="658400" y="0"/>
                </a:lnTo>
                <a:lnTo>
                  <a:pt x="658400" y="531508"/>
                </a:lnTo>
                <a:lnTo>
                  <a:pt x="0" y="5315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9" name="Freeform 49"/>
          <p:cNvSpPr/>
          <p:nvPr/>
        </p:nvSpPr>
        <p:spPr>
          <a:xfrm>
            <a:off x="1886743" y="8979550"/>
            <a:ext cx="569520" cy="678000"/>
          </a:xfrm>
          <a:custGeom>
            <a:avLst/>
            <a:gdLst/>
            <a:ahLst/>
            <a:cxnLst/>
            <a:rect l="l" t="t" r="r" b="b"/>
            <a:pathLst>
              <a:path w="569520" h="678000">
                <a:moveTo>
                  <a:pt x="0" y="0"/>
                </a:moveTo>
                <a:lnTo>
                  <a:pt x="569520" y="0"/>
                </a:lnTo>
                <a:lnTo>
                  <a:pt x="569520" y="678000"/>
                </a:lnTo>
                <a:lnTo>
                  <a:pt x="0" y="678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0" name="TextBox 50"/>
          <p:cNvSpPr txBox="1"/>
          <p:nvPr/>
        </p:nvSpPr>
        <p:spPr>
          <a:xfrm>
            <a:off x="3090934" y="6953036"/>
            <a:ext cx="12779191" cy="41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커뮤니티가 중심이 되어 윤리적 소비와 기부를 동시에 실현하는 구조를 갖춤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69477" y="6952616"/>
            <a:ext cx="945722" cy="370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endParaRPr/>
          </a:p>
        </p:txBody>
      </p:sp>
      <p:sp>
        <p:nvSpPr>
          <p:cNvPr id="52" name="TextBox 52"/>
          <p:cNvSpPr txBox="1"/>
          <p:nvPr/>
        </p:nvSpPr>
        <p:spPr>
          <a:xfrm>
            <a:off x="3090934" y="8041987"/>
            <a:ext cx="12779191" cy="41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게임 요소를 결합한 기부 시스템이 서비스의 핵심 매력으로 작용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159965" y="9130938"/>
            <a:ext cx="12779191" cy="41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이 기부 시스템은 윤리적 소비의 반복 실천 동기가 되어, 사용자의 일상에 선한 소비를 정착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03 선행기술 및 사례분석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940842" y="517674"/>
            <a:ext cx="9784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Contact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385046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About Us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154289" y="517674"/>
            <a:ext cx="735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Service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98530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Home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61199" y="2105766"/>
          <a:ext cx="16230599" cy="7724776"/>
        </p:xfrm>
        <a:graphic>
          <a:graphicData uri="http://schemas.openxmlformats.org/drawingml/2006/table">
            <a:tbl>
              <a:tblPr/>
              <a:tblGrid>
                <a:gridCol w="23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58238">
                <a:tc>
                  <a:txBody>
                    <a:bodyPr/>
                    <a:lstStyle/>
                    <a:p>
                      <a:pPr algn="ctr">
                        <a:lnSpc>
                          <a:spcPts val="233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우리 여기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 돈쭐내요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카카오맵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네이버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플레이스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네이버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해피빈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스마트 서울맵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선한영향력 가게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돈쭐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360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선정기준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운영자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자체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사용자 투표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38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영수증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인증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1982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가게&amp;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사용자 </a:t>
                      </a:r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위치비교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9360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기부 연계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9360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리워드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8238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게임요소기반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기부시스템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콤퓨타세탁"/>
                          <a:ea typeface="210 콤퓨타세탁"/>
                          <a:cs typeface="210 콤퓨타세탁"/>
                          <a:sym typeface="210 콤퓨타세탁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03 선행기술 및 사례분석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940842" y="517674"/>
            <a:ext cx="9784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85046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54289" y="517674"/>
            <a:ext cx="735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98530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Home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1628" y="3633841"/>
            <a:ext cx="5139841" cy="5624459"/>
            <a:chOff x="0" y="0"/>
            <a:chExt cx="1052050" cy="11512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2050" cy="1151245"/>
            </a:xfrm>
            <a:custGeom>
              <a:avLst/>
              <a:gdLst/>
              <a:ahLst/>
              <a:cxnLst/>
              <a:rect l="l" t="t" r="r" b="b"/>
              <a:pathLst>
                <a:path w="1052050" h="1151245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1075932"/>
                  </a:lnTo>
                  <a:cubicBezTo>
                    <a:pt x="1052050" y="1117526"/>
                    <a:pt x="1018332" y="1151245"/>
                    <a:pt x="976737" y="1151245"/>
                  </a:cubicBezTo>
                  <a:lnTo>
                    <a:pt x="75313" y="1151245"/>
                  </a:lnTo>
                  <a:cubicBezTo>
                    <a:pt x="33719" y="1151245"/>
                    <a:pt x="0" y="1117526"/>
                    <a:pt x="0" y="1075932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52050" cy="117982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17798" y="3966744"/>
            <a:ext cx="2307501" cy="2342235"/>
            <a:chOff x="0" y="0"/>
            <a:chExt cx="3076669" cy="3122980"/>
          </a:xfrm>
        </p:grpSpPr>
        <p:sp>
          <p:nvSpPr>
            <p:cNvPr id="12" name="Freeform 12"/>
            <p:cNvSpPr/>
            <p:nvPr/>
          </p:nvSpPr>
          <p:spPr>
            <a:xfrm>
              <a:off x="70097" y="120167"/>
              <a:ext cx="3006571" cy="3002813"/>
            </a:xfrm>
            <a:custGeom>
              <a:avLst/>
              <a:gdLst/>
              <a:ahLst/>
              <a:cxnLst/>
              <a:rect l="l" t="t" r="r" b="b"/>
              <a:pathLst>
                <a:path w="3006571" h="3002813">
                  <a:moveTo>
                    <a:pt x="0" y="0"/>
                  </a:moveTo>
                  <a:lnTo>
                    <a:pt x="3006572" y="0"/>
                  </a:lnTo>
                  <a:lnTo>
                    <a:pt x="3006572" y="3002813"/>
                  </a:lnTo>
                  <a:lnTo>
                    <a:pt x="0" y="3002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0"/>
              <a:ext cx="2962292" cy="2962292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7086" tIns="47086" rIns="47086" bIns="4708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6574080" y="3633841"/>
            <a:ext cx="5139841" cy="5624459"/>
            <a:chOff x="0" y="0"/>
            <a:chExt cx="1052050" cy="11512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52050" cy="1151245"/>
            </a:xfrm>
            <a:custGeom>
              <a:avLst/>
              <a:gdLst/>
              <a:ahLst/>
              <a:cxnLst/>
              <a:rect l="l" t="t" r="r" b="b"/>
              <a:pathLst>
                <a:path w="1052050" h="1151245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1075932"/>
                  </a:lnTo>
                  <a:cubicBezTo>
                    <a:pt x="1052050" y="1117526"/>
                    <a:pt x="1018332" y="1151245"/>
                    <a:pt x="976737" y="1151245"/>
                  </a:cubicBezTo>
                  <a:lnTo>
                    <a:pt x="75313" y="1151245"/>
                  </a:lnTo>
                  <a:cubicBezTo>
                    <a:pt x="33719" y="1151245"/>
                    <a:pt x="0" y="1117526"/>
                    <a:pt x="0" y="1075932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52050" cy="117982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46531" y="3633841"/>
            <a:ext cx="5139841" cy="5624459"/>
            <a:chOff x="0" y="0"/>
            <a:chExt cx="1052050" cy="115124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52050" cy="1151245"/>
            </a:xfrm>
            <a:custGeom>
              <a:avLst/>
              <a:gdLst/>
              <a:ahLst/>
              <a:cxnLst/>
              <a:rect l="l" t="t" r="r" b="b"/>
              <a:pathLst>
                <a:path w="1052050" h="1151245">
                  <a:moveTo>
                    <a:pt x="75313" y="0"/>
                  </a:moveTo>
                  <a:lnTo>
                    <a:pt x="976737" y="0"/>
                  </a:lnTo>
                  <a:cubicBezTo>
                    <a:pt x="1018332" y="0"/>
                    <a:pt x="1052050" y="33719"/>
                    <a:pt x="1052050" y="75313"/>
                  </a:cubicBezTo>
                  <a:lnTo>
                    <a:pt x="1052050" y="1075932"/>
                  </a:lnTo>
                  <a:cubicBezTo>
                    <a:pt x="1052050" y="1117526"/>
                    <a:pt x="1018332" y="1151245"/>
                    <a:pt x="976737" y="1151245"/>
                  </a:cubicBezTo>
                  <a:lnTo>
                    <a:pt x="75313" y="1151245"/>
                  </a:lnTo>
                  <a:cubicBezTo>
                    <a:pt x="33719" y="1151245"/>
                    <a:pt x="0" y="1117526"/>
                    <a:pt x="0" y="1075932"/>
                  </a:cubicBezTo>
                  <a:lnTo>
                    <a:pt x="0" y="75313"/>
                  </a:lnTo>
                  <a:cubicBezTo>
                    <a:pt x="0" y="33719"/>
                    <a:pt x="33719" y="0"/>
                    <a:pt x="7531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52050" cy="117982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990249" y="3966744"/>
            <a:ext cx="2307501" cy="2342235"/>
            <a:chOff x="0" y="0"/>
            <a:chExt cx="3076669" cy="3122980"/>
          </a:xfrm>
        </p:grpSpPr>
        <p:sp>
          <p:nvSpPr>
            <p:cNvPr id="23" name="Freeform 23"/>
            <p:cNvSpPr/>
            <p:nvPr/>
          </p:nvSpPr>
          <p:spPr>
            <a:xfrm>
              <a:off x="70097" y="120167"/>
              <a:ext cx="3006571" cy="3002813"/>
            </a:xfrm>
            <a:custGeom>
              <a:avLst/>
              <a:gdLst/>
              <a:ahLst/>
              <a:cxnLst/>
              <a:rect l="l" t="t" r="r" b="b"/>
              <a:pathLst>
                <a:path w="3006571" h="3002813">
                  <a:moveTo>
                    <a:pt x="0" y="0"/>
                  </a:moveTo>
                  <a:lnTo>
                    <a:pt x="3006572" y="0"/>
                  </a:lnTo>
                  <a:lnTo>
                    <a:pt x="3006572" y="3002813"/>
                  </a:lnTo>
                  <a:lnTo>
                    <a:pt x="0" y="3002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0"/>
              <a:ext cx="2962292" cy="296229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7086" tIns="47086" rIns="47086" bIns="4708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2797162" y="4364883"/>
            <a:ext cx="1548774" cy="1545958"/>
          </a:xfrm>
          <a:custGeom>
            <a:avLst/>
            <a:gdLst/>
            <a:ahLst/>
            <a:cxnLst/>
            <a:rect l="l" t="t" r="r" b="b"/>
            <a:pathLst>
              <a:path w="1548774" h="1545958">
                <a:moveTo>
                  <a:pt x="0" y="0"/>
                </a:moveTo>
                <a:lnTo>
                  <a:pt x="1548774" y="0"/>
                </a:lnTo>
                <a:lnTo>
                  <a:pt x="1548774" y="1545958"/>
                </a:lnTo>
                <a:lnTo>
                  <a:pt x="0" y="1545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8428731" y="4364883"/>
            <a:ext cx="1430538" cy="1386321"/>
          </a:xfrm>
          <a:custGeom>
            <a:avLst/>
            <a:gdLst/>
            <a:ahLst/>
            <a:cxnLst/>
            <a:rect l="l" t="t" r="r" b="b"/>
            <a:pathLst>
              <a:path w="1430538" h="1386321">
                <a:moveTo>
                  <a:pt x="0" y="0"/>
                </a:moveTo>
                <a:lnTo>
                  <a:pt x="1430538" y="0"/>
                </a:lnTo>
                <a:lnTo>
                  <a:pt x="1430538" y="1386321"/>
                </a:lnTo>
                <a:lnTo>
                  <a:pt x="0" y="1386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5940842" y="517674"/>
            <a:ext cx="9784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Contact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5046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About Us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54289" y="517674"/>
            <a:ext cx="735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Service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98530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Home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674380" y="8720213"/>
            <a:ext cx="442747" cy="24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>
                <a:solidFill>
                  <a:srgbClr val="FFFFFF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54241" y="6634045"/>
            <a:ext cx="303461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가치 중심 실천 유도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369598" y="6634045"/>
            <a:ext cx="3548804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소비-기부 연계 시스템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415432" y="6634045"/>
            <a:ext cx="2999725" cy="48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재미 기반 참여 유도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97103" y="767051"/>
            <a:ext cx="3736349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04 개발 목표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083487" y="2042796"/>
            <a:ext cx="11664076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69426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재미</a:t>
            </a:r>
            <a:r>
              <a:rPr lang="en-US" sz="3899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있고, 부담없고, </a:t>
            </a:r>
            <a:r>
              <a:rPr lang="en-US" sz="3899">
                <a:solidFill>
                  <a:srgbClr val="F69426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선한 영향력</a:t>
            </a:r>
            <a:r>
              <a:rPr lang="en-US" sz="3899">
                <a:solidFill>
                  <a:srgbClr val="00000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을 줄수 있는 플랫폼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7637057"/>
            <a:ext cx="5139841" cy="111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8"/>
              </a:lnSpc>
            </a:pPr>
            <a:r>
              <a:rPr lang="en-US" sz="2299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착한 소비를 일상 속 행동으로 </a:t>
            </a:r>
          </a:p>
          <a:p>
            <a:pPr algn="ctr">
              <a:lnSpc>
                <a:spcPts val="4668"/>
              </a:lnSpc>
            </a:pPr>
            <a:r>
              <a:rPr lang="en-US" sz="2299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자연스럽게 유도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607560" y="7637057"/>
            <a:ext cx="5139841" cy="11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2"/>
              </a:lnSpc>
            </a:pPr>
            <a:r>
              <a:rPr lang="en-US" sz="2299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소비인증 → 공유 → 포인트 → 기부</a:t>
            </a:r>
          </a:p>
          <a:p>
            <a:pPr algn="ctr">
              <a:lnSpc>
                <a:spcPts val="4622"/>
              </a:lnSpc>
            </a:pPr>
            <a:r>
              <a:rPr lang="en-US" sz="2299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로 이어지는 선순환 구조 설계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3562701" y="3972383"/>
            <a:ext cx="2307501" cy="2342235"/>
            <a:chOff x="0" y="0"/>
            <a:chExt cx="3076669" cy="3122980"/>
          </a:xfrm>
        </p:grpSpPr>
        <p:sp>
          <p:nvSpPr>
            <p:cNvPr id="42" name="Freeform 42"/>
            <p:cNvSpPr/>
            <p:nvPr/>
          </p:nvSpPr>
          <p:spPr>
            <a:xfrm>
              <a:off x="70097" y="120167"/>
              <a:ext cx="3006571" cy="3002813"/>
            </a:xfrm>
            <a:custGeom>
              <a:avLst/>
              <a:gdLst/>
              <a:ahLst/>
              <a:cxnLst/>
              <a:rect l="l" t="t" r="r" b="b"/>
              <a:pathLst>
                <a:path w="3006571" h="3002813">
                  <a:moveTo>
                    <a:pt x="0" y="0"/>
                  </a:moveTo>
                  <a:lnTo>
                    <a:pt x="3006572" y="0"/>
                  </a:lnTo>
                  <a:lnTo>
                    <a:pt x="3006572" y="3002813"/>
                  </a:lnTo>
                  <a:lnTo>
                    <a:pt x="0" y="3002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0" y="0"/>
              <a:ext cx="2962292" cy="2962292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7086" tIns="47086" rIns="47086" bIns="4708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6" name="TextBox 46"/>
          <p:cNvSpPr txBox="1"/>
          <p:nvPr/>
        </p:nvSpPr>
        <p:spPr>
          <a:xfrm>
            <a:off x="12813029" y="7643662"/>
            <a:ext cx="4204530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2299">
                <a:solidFill>
                  <a:srgbClr val="414042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캐릭터, 커뮤니티 등 다양한 </a:t>
            </a:r>
          </a:p>
          <a:p>
            <a:pPr marL="0" lvl="0" indent="0" algn="ctr">
              <a:lnSpc>
                <a:spcPts val="4599"/>
              </a:lnSpc>
            </a:pPr>
            <a:r>
              <a:rPr lang="en-US" sz="2299">
                <a:solidFill>
                  <a:srgbClr val="414042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참여·기여 동기 부여 장치</a:t>
            </a:r>
          </a:p>
        </p:txBody>
      </p:sp>
      <p:sp>
        <p:nvSpPr>
          <p:cNvPr id="47" name="Freeform 47"/>
          <p:cNvSpPr/>
          <p:nvPr/>
        </p:nvSpPr>
        <p:spPr>
          <a:xfrm>
            <a:off x="13814760" y="4681178"/>
            <a:ext cx="1803384" cy="924644"/>
          </a:xfrm>
          <a:custGeom>
            <a:avLst/>
            <a:gdLst/>
            <a:ahLst/>
            <a:cxnLst/>
            <a:rect l="l" t="t" r="r" b="b"/>
            <a:pathLst>
              <a:path w="1803384" h="924644">
                <a:moveTo>
                  <a:pt x="0" y="0"/>
                </a:moveTo>
                <a:lnTo>
                  <a:pt x="1803383" y="0"/>
                </a:lnTo>
                <a:lnTo>
                  <a:pt x="1803383" y="924644"/>
                </a:lnTo>
                <a:lnTo>
                  <a:pt x="0" y="924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71345" y="1736018"/>
            <a:ext cx="2945311" cy="849622"/>
            <a:chOff x="0" y="0"/>
            <a:chExt cx="602862" cy="1739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2862" cy="173905"/>
            </a:xfrm>
            <a:custGeom>
              <a:avLst/>
              <a:gdLst/>
              <a:ahLst/>
              <a:cxnLst/>
              <a:rect l="l" t="t" r="r" b="b"/>
              <a:pathLst>
                <a:path w="602862" h="173905">
                  <a:moveTo>
                    <a:pt x="86953" y="0"/>
                  </a:moveTo>
                  <a:lnTo>
                    <a:pt x="515909" y="0"/>
                  </a:lnTo>
                  <a:cubicBezTo>
                    <a:pt x="538971" y="0"/>
                    <a:pt x="561087" y="9161"/>
                    <a:pt x="577394" y="25468"/>
                  </a:cubicBezTo>
                  <a:cubicBezTo>
                    <a:pt x="593701" y="41775"/>
                    <a:pt x="602862" y="63891"/>
                    <a:pt x="602862" y="86953"/>
                  </a:cubicBezTo>
                  <a:lnTo>
                    <a:pt x="602862" y="86953"/>
                  </a:lnTo>
                  <a:cubicBezTo>
                    <a:pt x="602862" y="134975"/>
                    <a:pt x="563932" y="173905"/>
                    <a:pt x="515909" y="173905"/>
                  </a:cubicBezTo>
                  <a:lnTo>
                    <a:pt x="86953" y="173905"/>
                  </a:lnTo>
                  <a:cubicBezTo>
                    <a:pt x="63891" y="173905"/>
                    <a:pt x="41775" y="164744"/>
                    <a:pt x="25468" y="148437"/>
                  </a:cubicBezTo>
                  <a:cubicBezTo>
                    <a:pt x="9161" y="132131"/>
                    <a:pt x="0" y="110014"/>
                    <a:pt x="0" y="86953"/>
                  </a:cubicBezTo>
                  <a:lnTo>
                    <a:pt x="0" y="86953"/>
                  </a:lnTo>
                  <a:cubicBezTo>
                    <a:pt x="0" y="63891"/>
                    <a:pt x="9161" y="41775"/>
                    <a:pt x="25468" y="25468"/>
                  </a:cubicBezTo>
                  <a:cubicBezTo>
                    <a:pt x="41775" y="9161"/>
                    <a:pt x="63891" y="0"/>
                    <a:pt x="8695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02862" cy="21200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08632" y="3282759"/>
            <a:ext cx="11301259" cy="5975541"/>
          </a:xfrm>
          <a:custGeom>
            <a:avLst/>
            <a:gdLst/>
            <a:ahLst/>
            <a:cxnLst/>
            <a:rect l="l" t="t" r="r" b="b"/>
            <a:pathLst>
              <a:path w="11301259" h="5975541">
                <a:moveTo>
                  <a:pt x="0" y="0"/>
                </a:moveTo>
                <a:lnTo>
                  <a:pt x="11301259" y="0"/>
                </a:lnTo>
                <a:lnTo>
                  <a:pt x="11301259" y="5975541"/>
                </a:lnTo>
                <a:lnTo>
                  <a:pt x="0" y="59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197103" y="767051"/>
            <a:ext cx="3736349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04 개발 목표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40842" y="517674"/>
            <a:ext cx="9784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Contact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85046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About 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54289" y="517674"/>
            <a:ext cx="735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Service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98530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43736" y="1865555"/>
            <a:ext cx="237291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192">
                <a:solidFill>
                  <a:srgbClr val="3B3B3B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개념 설계도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87860" y="1823167"/>
            <a:ext cx="4475252" cy="8463833"/>
          </a:xfrm>
          <a:custGeom>
            <a:avLst/>
            <a:gdLst/>
            <a:ahLst/>
            <a:cxnLst/>
            <a:rect l="l" t="t" r="r" b="b"/>
            <a:pathLst>
              <a:path w="4475252" h="8463833">
                <a:moveTo>
                  <a:pt x="0" y="0"/>
                </a:moveTo>
                <a:lnTo>
                  <a:pt x="4475251" y="0"/>
                </a:lnTo>
                <a:lnTo>
                  <a:pt x="4475251" y="8463833"/>
                </a:lnTo>
                <a:lnTo>
                  <a:pt x="0" y="846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679862" y="1823167"/>
            <a:ext cx="4457857" cy="8430936"/>
          </a:xfrm>
          <a:custGeom>
            <a:avLst/>
            <a:gdLst/>
            <a:ahLst/>
            <a:cxnLst/>
            <a:rect l="l" t="t" r="r" b="b"/>
            <a:pathLst>
              <a:path w="4457857" h="8430936">
                <a:moveTo>
                  <a:pt x="0" y="0"/>
                </a:moveTo>
                <a:lnTo>
                  <a:pt x="4457857" y="0"/>
                </a:lnTo>
                <a:lnTo>
                  <a:pt x="4457857" y="8430936"/>
                </a:lnTo>
                <a:lnTo>
                  <a:pt x="0" y="8430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533431" y="1823167"/>
            <a:ext cx="4435427" cy="8388514"/>
          </a:xfrm>
          <a:custGeom>
            <a:avLst/>
            <a:gdLst/>
            <a:ahLst/>
            <a:cxnLst/>
            <a:rect l="l" t="t" r="r" b="b"/>
            <a:pathLst>
              <a:path w="4435427" h="8388514">
                <a:moveTo>
                  <a:pt x="0" y="0"/>
                </a:moveTo>
                <a:lnTo>
                  <a:pt x="4435426" y="0"/>
                </a:lnTo>
                <a:lnTo>
                  <a:pt x="4435426" y="8388514"/>
                </a:lnTo>
                <a:lnTo>
                  <a:pt x="0" y="8388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97103" y="767051"/>
            <a:ext cx="5683664" cy="78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4592" spc="-293">
                <a:solidFill>
                  <a:srgbClr val="F8BE64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05 주요기능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940842" y="517674"/>
            <a:ext cx="9784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85046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4289" y="517674"/>
            <a:ext cx="735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98530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210 콤퓨타세탁"/>
                <a:ea typeface="210 콤퓨타세탁"/>
                <a:cs typeface="210 콤퓨타세탁"/>
                <a:sym typeface="210 콤퓨타세탁"/>
              </a:rPr>
              <a:t>Home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852</Words>
  <Application>Microsoft Macintosh PowerPoint</Application>
  <PresentationFormat>사용자 지정</PresentationFormat>
  <Paragraphs>375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210 콤퓨타세탁</vt:lpstr>
      <vt:lpstr>Arial</vt:lpstr>
      <vt:lpstr>윤고딕 Medium</vt:lpstr>
      <vt:lpstr>Gotham Bold</vt:lpstr>
      <vt:lpstr>Open Sans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2.2.최종 발표</dc:title>
  <cp:lastModifiedBy>이예지</cp:lastModifiedBy>
  <cp:revision>2</cp:revision>
  <dcterms:created xsi:type="dcterms:W3CDTF">2006-08-16T00:00:00Z</dcterms:created>
  <dcterms:modified xsi:type="dcterms:W3CDTF">2025-06-10T12:22:52Z</dcterms:modified>
  <dc:identifier>DAGnSVIeXbw</dc:identifier>
</cp:coreProperties>
</file>